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4"/>
  </p:notesMasterIdLst>
  <p:sldIdLst>
    <p:sldId id="530" r:id="rId2"/>
    <p:sldId id="1166" r:id="rId3"/>
    <p:sldId id="1184" r:id="rId4"/>
    <p:sldId id="1183" r:id="rId5"/>
    <p:sldId id="1168" r:id="rId6"/>
    <p:sldId id="1180" r:id="rId7"/>
    <p:sldId id="1178" r:id="rId8"/>
    <p:sldId id="1179" r:id="rId9"/>
    <p:sldId id="1170" r:id="rId10"/>
    <p:sldId id="1186" r:id="rId11"/>
    <p:sldId id="1188" r:id="rId12"/>
    <p:sldId id="1189" r:id="rId13"/>
    <p:sldId id="1171" r:id="rId14"/>
    <p:sldId id="1194" r:id="rId15"/>
    <p:sldId id="1173" r:id="rId16"/>
    <p:sldId id="1190" r:id="rId17"/>
    <p:sldId id="1191" r:id="rId18"/>
    <p:sldId id="1174" r:id="rId19"/>
    <p:sldId id="1176" r:id="rId20"/>
    <p:sldId id="1177" r:id="rId21"/>
    <p:sldId id="1195" r:id="rId22"/>
    <p:sldId id="1192" r:id="rId23"/>
    <p:sldId id="825" r:id="rId24"/>
    <p:sldId id="1204" r:id="rId25"/>
    <p:sldId id="1199" r:id="rId26"/>
    <p:sldId id="1200" r:id="rId27"/>
    <p:sldId id="838" r:id="rId28"/>
    <p:sldId id="271" r:id="rId29"/>
    <p:sldId id="272" r:id="rId30"/>
    <p:sldId id="1203" r:id="rId31"/>
    <p:sldId id="1196" r:id="rId32"/>
    <p:sldId id="1182" r:id="rId33"/>
    <p:sldId id="1197" r:id="rId34"/>
    <p:sldId id="850" r:id="rId35"/>
    <p:sldId id="1198" r:id="rId36"/>
    <p:sldId id="852" r:id="rId37"/>
    <p:sldId id="853" r:id="rId38"/>
    <p:sldId id="1185" r:id="rId39"/>
    <p:sldId id="854" r:id="rId40"/>
    <p:sldId id="851" r:id="rId41"/>
    <p:sldId id="818" r:id="rId42"/>
    <p:sldId id="120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6ADF1-29FD-4FE5-AAB9-C5C1AA8E24F6}" v="376" dt="2024-09-17T18:21:24.104"/>
    <p1510:client id="{0D9A420A-B32E-4F7A-816D-DC96A243AA77}" v="51" dt="2024-09-18T18:49:43.009"/>
    <p1510:client id="{4C77B1B5-26C6-4A4C-B763-B0113E8EBEEB}" v="26" dt="2024-09-18T20:19:00.368"/>
    <p1510:client id="{5124DA4F-C225-4437-B127-24AC40D24D4E}" v="7695" dt="2024-09-19T14:50:52.142"/>
    <p1510:client id="{6498CF1B-EEE2-407E-BAB9-940C90E5571C}" v="5" dt="2024-09-18T14:57:26.652"/>
    <p1510:client id="{A1EC59AD-CD33-4768-B373-0B477DA8827E}" v="14" dt="2024-09-19T14:48:40.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y, Tracy" userId="S::tleahy@msu.edu::a2ac77cc-9bf9-4a5e-8e62-9590210d9a2e" providerId="AD" clId="Web-{1BA9D5E9-5733-4556-A221-FD62DA94F34A}"/>
    <pc:docChg chg="modSld">
      <pc:chgData name="Leahy, Tracy" userId="S::tleahy@msu.edu::a2ac77cc-9bf9-4a5e-8e62-9590210d9a2e" providerId="AD" clId="Web-{1BA9D5E9-5733-4556-A221-FD62DA94F34A}" dt="2024-09-17T19:10:32.964" v="1" actId="14100"/>
      <pc:docMkLst>
        <pc:docMk/>
      </pc:docMkLst>
      <pc:sldChg chg="modSp">
        <pc:chgData name="Leahy, Tracy" userId="S::tleahy@msu.edu::a2ac77cc-9bf9-4a5e-8e62-9590210d9a2e" providerId="AD" clId="Web-{1BA9D5E9-5733-4556-A221-FD62DA94F34A}" dt="2024-09-17T19:10:32.964" v="1" actId="14100"/>
        <pc:sldMkLst>
          <pc:docMk/>
          <pc:sldMk cId="1294949908" sldId="530"/>
        </pc:sldMkLst>
        <pc:spChg chg="mod">
          <ac:chgData name="Leahy, Tracy" userId="S::tleahy@msu.edu::a2ac77cc-9bf9-4a5e-8e62-9590210d9a2e" providerId="AD" clId="Web-{1BA9D5E9-5733-4556-A221-FD62DA94F34A}" dt="2024-09-17T19:10:32.964" v="1" actId="14100"/>
          <ac:spMkLst>
            <pc:docMk/>
            <pc:sldMk cId="1294949908" sldId="530"/>
            <ac:spMk id="3" creationId="{EC0C7768-EE15-439E-AD8D-3C66778D2C49}"/>
          </ac:spMkLst>
        </pc:spChg>
        <pc:spChg chg="mod">
          <ac:chgData name="Leahy, Tracy" userId="S::tleahy@msu.edu::a2ac77cc-9bf9-4a5e-8e62-9590210d9a2e" providerId="AD" clId="Web-{1BA9D5E9-5733-4556-A221-FD62DA94F34A}" dt="2024-09-17T19:10:26.745" v="0" actId="14100"/>
          <ac:spMkLst>
            <pc:docMk/>
            <pc:sldMk cId="1294949908" sldId="530"/>
            <ac:spMk id="7" creationId="{00000000-0000-0000-0000-000000000000}"/>
          </ac:spMkLst>
        </pc:spChg>
      </pc:sldChg>
    </pc:docChg>
  </pc:docChgLst>
  <pc:docChgLst>
    <pc:chgData name="Gombosi, Shelby" userId="S::rossshel@msu.edu::2e589f1a-9cba-4ce5-9479-54791c0a6458" providerId="AD" clId="Web-{2E932A6F-782E-0ED7-F313-65E0FF6A209E}"/>
    <pc:docChg chg="addSld modSld sldOrd">
      <pc:chgData name="Gombosi, Shelby" userId="S::rossshel@msu.edu::2e589f1a-9cba-4ce5-9479-54791c0a6458" providerId="AD" clId="Web-{2E932A6F-782E-0ED7-F313-65E0FF6A209E}" dt="2024-09-15T22:44:23.830" v="887" actId="20577"/>
      <pc:docMkLst>
        <pc:docMk/>
      </pc:docMkLst>
      <pc:sldChg chg="ord">
        <pc:chgData name="Gombosi, Shelby" userId="S::rossshel@msu.edu::2e589f1a-9cba-4ce5-9479-54791c0a6458" providerId="AD" clId="Web-{2E932A6F-782E-0ED7-F313-65E0FF6A209E}" dt="2024-09-15T22:12:04.634" v="630"/>
        <pc:sldMkLst>
          <pc:docMk/>
          <pc:sldMk cId="3572095239" sldId="272"/>
        </pc:sldMkLst>
      </pc:sldChg>
      <pc:sldChg chg="addSp delSp modSp mod modClrScheme delDesignElem chgLayout">
        <pc:chgData name="Gombosi, Shelby" userId="S::rossshel@msu.edu::2e589f1a-9cba-4ce5-9479-54791c0a6458" providerId="AD" clId="Web-{2E932A6F-782E-0ED7-F313-65E0FF6A209E}" dt="2024-09-15T21:53:45.077" v="42" actId="14100"/>
        <pc:sldMkLst>
          <pc:docMk/>
          <pc:sldMk cId="1294949908" sldId="530"/>
        </pc:sldMkLst>
        <pc:spChg chg="add del mod ord">
          <ac:chgData name="Gombosi, Shelby" userId="S::rossshel@msu.edu::2e589f1a-9cba-4ce5-9479-54791c0a6458" providerId="AD" clId="Web-{2E932A6F-782E-0ED7-F313-65E0FF6A209E}" dt="2024-09-15T21:42:18.967" v="14"/>
          <ac:spMkLst>
            <pc:docMk/>
            <pc:sldMk cId="1294949908" sldId="530"/>
            <ac:spMk id="2" creationId="{40444725-DAB2-1818-EC35-5F4437E74FE9}"/>
          </ac:spMkLst>
        </pc:spChg>
        <pc:spChg chg="mod ord">
          <ac:chgData name="Gombosi, Shelby" userId="S::rossshel@msu.edu::2e589f1a-9cba-4ce5-9479-54791c0a6458" providerId="AD" clId="Web-{2E932A6F-782E-0ED7-F313-65E0FF6A209E}" dt="2024-09-15T21:53:45.077" v="42" actId="14100"/>
          <ac:spMkLst>
            <pc:docMk/>
            <pc:sldMk cId="1294949908" sldId="530"/>
            <ac:spMk id="3" creationId="{EC0C7768-EE15-439E-AD8D-3C66778D2C49}"/>
          </ac:spMkLst>
        </pc:spChg>
        <pc:spChg chg="add del mod ord">
          <ac:chgData name="Gombosi, Shelby" userId="S::rossshel@msu.edu::2e589f1a-9cba-4ce5-9479-54791c0a6458" providerId="AD" clId="Web-{2E932A6F-782E-0ED7-F313-65E0FF6A209E}" dt="2024-09-15T21:42:18.967" v="14"/>
          <ac:spMkLst>
            <pc:docMk/>
            <pc:sldMk cId="1294949908" sldId="530"/>
            <ac:spMk id="4" creationId="{1DA6873F-180B-98AA-DC26-04F67D2ABFDB}"/>
          </ac:spMkLst>
        </pc:spChg>
        <pc:spChg chg="mod ord">
          <ac:chgData name="Gombosi, Shelby" userId="S::rossshel@msu.edu::2e589f1a-9cba-4ce5-9479-54791c0a6458" providerId="AD" clId="Web-{2E932A6F-782E-0ED7-F313-65E0FF6A209E}" dt="2024-09-15T21:53:06.623" v="29" actId="14100"/>
          <ac:spMkLst>
            <pc:docMk/>
            <pc:sldMk cId="1294949908" sldId="530"/>
            <ac:spMk id="7" creationId="{00000000-0000-0000-0000-000000000000}"/>
          </ac:spMkLst>
        </pc:spChg>
        <pc:spChg chg="add del">
          <ac:chgData name="Gombosi, Shelby" userId="S::rossshel@msu.edu::2e589f1a-9cba-4ce5-9479-54791c0a6458" providerId="AD" clId="Web-{2E932A6F-782E-0ED7-F313-65E0FF6A209E}" dt="2024-09-15T21:46:21.457" v="19"/>
          <ac:spMkLst>
            <pc:docMk/>
            <pc:sldMk cId="1294949908" sldId="530"/>
            <ac:spMk id="20" creationId="{F13C74B1-5B17-4795-BED0-7140497B445A}"/>
          </ac:spMkLst>
        </pc:spChg>
        <pc:spChg chg="add del">
          <ac:chgData name="Gombosi, Shelby" userId="S::rossshel@msu.edu::2e589f1a-9cba-4ce5-9479-54791c0a6458" providerId="AD" clId="Web-{2E932A6F-782E-0ED7-F313-65E0FF6A209E}" dt="2024-09-15T21:46:21.457" v="19"/>
          <ac:spMkLst>
            <pc:docMk/>
            <pc:sldMk cId="1294949908" sldId="530"/>
            <ac:spMk id="22" creationId="{D4974D33-8DC5-464E-8C6D-BE58F0669C17}"/>
          </ac:spMkLst>
        </pc:spChg>
        <pc:grpChg chg="add del">
          <ac:chgData name="Gombosi, Shelby" userId="S::rossshel@msu.edu::2e589f1a-9cba-4ce5-9479-54791c0a6458" providerId="AD" clId="Web-{2E932A6F-782E-0ED7-F313-65E0FF6A209E}" dt="2024-09-15T21:46:21.457" v="18"/>
          <ac:grpSpMkLst>
            <pc:docMk/>
            <pc:sldMk cId="1294949908" sldId="530"/>
            <ac:grpSpMk id="27" creationId="{3AFCAD34-1AFC-BC1A-F6B2-C34C63912EAB}"/>
          </ac:grpSpMkLst>
        </pc:grpChg>
        <pc:grpChg chg="add">
          <ac:chgData name="Gombosi, Shelby" userId="S::rossshel@msu.edu::2e589f1a-9cba-4ce5-9479-54791c0a6458" providerId="AD" clId="Web-{2E932A6F-782E-0ED7-F313-65E0FF6A209E}" dt="2024-09-15T21:46:21.457" v="19"/>
          <ac:grpSpMkLst>
            <pc:docMk/>
            <pc:sldMk cId="1294949908" sldId="530"/>
            <ac:grpSpMk id="31" creationId="{BE589684-54CA-64D8-C963-5F19FF75BF72}"/>
          </ac:grpSpMkLst>
        </pc:grpChg>
        <pc:picChg chg="add del mod">
          <ac:chgData name="Gombosi, Shelby" userId="S::rossshel@msu.edu::2e589f1a-9cba-4ce5-9479-54791c0a6458" providerId="AD" clId="Web-{2E932A6F-782E-0ED7-F313-65E0FF6A209E}" dt="2024-09-15T21:46:30.098" v="20" actId="14100"/>
          <ac:picMkLst>
            <pc:docMk/>
            <pc:sldMk cId="1294949908" sldId="530"/>
            <ac:picMk id="9" creationId="{D76230CE-1F07-81BF-3948-7FB34961262C}"/>
          </ac:picMkLst>
        </pc:picChg>
      </pc:sldChg>
      <pc:sldChg chg="ord modNotes">
        <pc:chgData name="Gombosi, Shelby" userId="S::rossshel@msu.edu::2e589f1a-9cba-4ce5-9479-54791c0a6458" providerId="AD" clId="Web-{2E932A6F-782E-0ED7-F313-65E0FF6A209E}" dt="2024-09-15T22:18:59.160" v="666"/>
        <pc:sldMkLst>
          <pc:docMk/>
          <pc:sldMk cId="3066273412" sldId="825"/>
        </pc:sldMkLst>
      </pc:sldChg>
      <pc:sldChg chg="modSp ord modNotes">
        <pc:chgData name="Gombosi, Shelby" userId="S::rossshel@msu.edu::2e589f1a-9cba-4ce5-9479-54791c0a6458" providerId="AD" clId="Web-{2E932A6F-782E-0ED7-F313-65E0FF6A209E}" dt="2024-09-15T22:14:30.731" v="632"/>
        <pc:sldMkLst>
          <pc:docMk/>
          <pc:sldMk cId="55902068" sldId="838"/>
        </pc:sldMkLst>
        <pc:spChg chg="mod">
          <ac:chgData name="Gombosi, Shelby" userId="S::rossshel@msu.edu::2e589f1a-9cba-4ce5-9479-54791c0a6458" providerId="AD" clId="Web-{2E932A6F-782E-0ED7-F313-65E0FF6A209E}" dt="2024-09-15T22:09:58.037" v="600" actId="20577"/>
          <ac:spMkLst>
            <pc:docMk/>
            <pc:sldMk cId="55902068" sldId="838"/>
            <ac:spMk id="12" creationId="{C29C4156-C01C-1656-FA44-877E91663476}"/>
          </ac:spMkLst>
        </pc:spChg>
      </pc:sldChg>
      <pc:sldChg chg="delSp modSp new mod modClrScheme chgLayout">
        <pc:chgData name="Gombosi, Shelby" userId="S::rossshel@msu.edu::2e589f1a-9cba-4ce5-9479-54791c0a6458" providerId="AD" clId="Web-{2E932A6F-782E-0ED7-F313-65E0FF6A209E}" dt="2024-09-15T22:44:23.830" v="887" actId="20577"/>
        <pc:sldMkLst>
          <pc:docMk/>
          <pc:sldMk cId="3105645655" sldId="1199"/>
        </pc:sldMkLst>
        <pc:spChg chg="mod ord">
          <ac:chgData name="Gombosi, Shelby" userId="S::rossshel@msu.edu::2e589f1a-9cba-4ce5-9479-54791c0a6458" providerId="AD" clId="Web-{2E932A6F-782E-0ED7-F313-65E0FF6A209E}" dt="2024-09-15T22:44:23.830" v="887" actId="20577"/>
          <ac:spMkLst>
            <pc:docMk/>
            <pc:sldMk cId="3105645655" sldId="1199"/>
            <ac:spMk id="2" creationId="{A47A666C-5608-C9CF-20B5-D3229BE8298D}"/>
          </ac:spMkLst>
        </pc:spChg>
        <pc:spChg chg="mod ord">
          <ac:chgData name="Gombosi, Shelby" userId="S::rossshel@msu.edu::2e589f1a-9cba-4ce5-9479-54791c0a6458" providerId="AD" clId="Web-{2E932A6F-782E-0ED7-F313-65E0FF6A209E}" dt="2024-09-15T22:26:28.014" v="872" actId="20577"/>
          <ac:spMkLst>
            <pc:docMk/>
            <pc:sldMk cId="3105645655" sldId="1199"/>
            <ac:spMk id="3" creationId="{7A2DF759-83AB-FA46-820D-9F61157C38DB}"/>
          </ac:spMkLst>
        </pc:spChg>
        <pc:spChg chg="del">
          <ac:chgData name="Gombosi, Shelby" userId="S::rossshel@msu.edu::2e589f1a-9cba-4ce5-9479-54791c0a6458" providerId="AD" clId="Web-{2E932A6F-782E-0ED7-F313-65E0FF6A209E}" dt="2024-09-15T22:26:18.889" v="869"/>
          <ac:spMkLst>
            <pc:docMk/>
            <pc:sldMk cId="3105645655" sldId="1199"/>
            <ac:spMk id="4" creationId="{A99463FE-A6AC-5A64-AD10-4C5A3A7D960C}"/>
          </ac:spMkLst>
        </pc:spChg>
      </pc:sldChg>
    </pc:docChg>
  </pc:docChgLst>
  <pc:docChgLst>
    <pc:chgData name="Leahy, Tracy" userId="S::tleahy@msu.edu::a2ac77cc-9bf9-4a5e-8e62-9590210d9a2e" providerId="AD" clId="Web-{63A993E8-BC68-400D-A826-361C5CA6934A}"/>
    <pc:docChg chg="modSld">
      <pc:chgData name="Leahy, Tracy" userId="S::tleahy@msu.edu::a2ac77cc-9bf9-4a5e-8e62-9590210d9a2e" providerId="AD" clId="Web-{63A993E8-BC68-400D-A826-361C5CA6934A}" dt="2024-09-06T16:50:50.661" v="188" actId="20577"/>
      <pc:docMkLst>
        <pc:docMk/>
      </pc:docMkLst>
      <pc:sldChg chg="modSp">
        <pc:chgData name="Leahy, Tracy" userId="S::tleahy@msu.edu::a2ac77cc-9bf9-4a5e-8e62-9590210d9a2e" providerId="AD" clId="Web-{63A993E8-BC68-400D-A826-361C5CA6934A}" dt="2024-09-06T16:50:50.661" v="188" actId="20577"/>
        <pc:sldMkLst>
          <pc:docMk/>
          <pc:sldMk cId="4061869891" sldId="1174"/>
        </pc:sldMkLst>
        <pc:spChg chg="mod">
          <ac:chgData name="Leahy, Tracy" userId="S::tleahy@msu.edu::a2ac77cc-9bf9-4a5e-8e62-9590210d9a2e" providerId="AD" clId="Web-{63A993E8-BC68-400D-A826-361C5CA6934A}" dt="2024-09-06T16:50:50.661" v="188" actId="20577"/>
          <ac:spMkLst>
            <pc:docMk/>
            <pc:sldMk cId="4061869891" sldId="1174"/>
            <ac:spMk id="3" creationId="{C14C9438-B22C-C997-4064-1221FB7A5396}"/>
          </ac:spMkLst>
        </pc:spChg>
      </pc:sldChg>
    </pc:docChg>
  </pc:docChgLst>
  <pc:docChgLst>
    <pc:chgData name="Leahy, Tracy" userId="S::tleahy@msu.edu::a2ac77cc-9bf9-4a5e-8e62-9590210d9a2e" providerId="AD" clId="Web-{A1EC59AD-CD33-4768-B373-0B477DA8827E}"/>
    <pc:docChg chg="modSld">
      <pc:chgData name="Leahy, Tracy" userId="S::tleahy@msu.edu::a2ac77cc-9bf9-4a5e-8e62-9590210d9a2e" providerId="AD" clId="Web-{A1EC59AD-CD33-4768-B373-0B477DA8827E}" dt="2024-09-19T14:48:40.916" v="79" actId="1076"/>
      <pc:docMkLst>
        <pc:docMk/>
      </pc:docMkLst>
      <pc:sldChg chg="modSp">
        <pc:chgData name="Leahy, Tracy" userId="S::tleahy@msu.edu::a2ac77cc-9bf9-4a5e-8e62-9590210d9a2e" providerId="AD" clId="Web-{A1EC59AD-CD33-4768-B373-0B477DA8827E}" dt="2024-09-19T14:47:22.010" v="66" actId="20577"/>
        <pc:sldMkLst>
          <pc:docMk/>
          <pc:sldMk cId="235204130" sldId="1166"/>
        </pc:sldMkLst>
        <pc:graphicFrameChg chg="modGraphic">
          <ac:chgData name="Leahy, Tracy" userId="S::tleahy@msu.edu::a2ac77cc-9bf9-4a5e-8e62-9590210d9a2e" providerId="AD" clId="Web-{A1EC59AD-CD33-4768-B373-0B477DA8827E}" dt="2024-09-19T14:47:22.010" v="66" actId="20577"/>
          <ac:graphicFrameMkLst>
            <pc:docMk/>
            <pc:sldMk cId="235204130" sldId="1166"/>
            <ac:graphicFrameMk id="29" creationId="{5A2E968F-44D5-2098-73F4-1D01F39207F4}"/>
          </ac:graphicFrameMkLst>
        </pc:graphicFrameChg>
      </pc:sldChg>
      <pc:sldChg chg="modSp">
        <pc:chgData name="Leahy, Tracy" userId="S::tleahy@msu.edu::a2ac77cc-9bf9-4a5e-8e62-9590210d9a2e" providerId="AD" clId="Web-{A1EC59AD-CD33-4768-B373-0B477DA8827E}" dt="2024-09-19T14:48:40.916" v="79" actId="1076"/>
        <pc:sldMkLst>
          <pc:docMk/>
          <pc:sldMk cId="573117611" sldId="1178"/>
        </pc:sldMkLst>
        <pc:spChg chg="mod">
          <ac:chgData name="Leahy, Tracy" userId="S::tleahy@msu.edu::a2ac77cc-9bf9-4a5e-8e62-9590210d9a2e" providerId="AD" clId="Web-{A1EC59AD-CD33-4768-B373-0B477DA8827E}" dt="2024-09-19T14:48:34.963" v="78" actId="14100"/>
          <ac:spMkLst>
            <pc:docMk/>
            <pc:sldMk cId="573117611" sldId="1178"/>
            <ac:spMk id="2" creationId="{4549651B-6FC9-DE7F-7002-62C4A4E5EC7D}"/>
          </ac:spMkLst>
        </pc:spChg>
        <pc:spChg chg="mod">
          <ac:chgData name="Leahy, Tracy" userId="S::tleahy@msu.edu::a2ac77cc-9bf9-4a5e-8e62-9590210d9a2e" providerId="AD" clId="Web-{A1EC59AD-CD33-4768-B373-0B477DA8827E}" dt="2024-09-19T14:48:40.916" v="79" actId="1076"/>
          <ac:spMkLst>
            <pc:docMk/>
            <pc:sldMk cId="573117611" sldId="1178"/>
            <ac:spMk id="25" creationId="{7CA972C9-DF05-63D6-C41C-7495386ED753}"/>
          </ac:spMkLst>
        </pc:spChg>
      </pc:sldChg>
    </pc:docChg>
  </pc:docChgLst>
  <pc:docChgLst>
    <pc:chgData name="Leahy, Tracy" userId="S::tleahy@msu.edu::a2ac77cc-9bf9-4a5e-8e62-9590210d9a2e" providerId="AD" clId="Web-{C0722AFA-3B72-4C22-8E31-FECE847A20A8}"/>
    <pc:docChg chg="modSld">
      <pc:chgData name="Leahy, Tracy" userId="S::tleahy@msu.edu::a2ac77cc-9bf9-4a5e-8e62-9590210d9a2e" providerId="AD" clId="Web-{C0722AFA-3B72-4C22-8E31-FECE847A20A8}" dt="2024-09-09T16:44:29.454" v="44" actId="20577"/>
      <pc:docMkLst>
        <pc:docMk/>
      </pc:docMkLst>
      <pc:sldChg chg="modSp">
        <pc:chgData name="Leahy, Tracy" userId="S::tleahy@msu.edu::a2ac77cc-9bf9-4a5e-8e62-9590210d9a2e" providerId="AD" clId="Web-{C0722AFA-3B72-4C22-8E31-FECE847A20A8}" dt="2024-09-09T16:43:33.078" v="1" actId="20577"/>
        <pc:sldMkLst>
          <pc:docMk/>
          <pc:sldMk cId="3867373273" sldId="1168"/>
        </pc:sldMkLst>
        <pc:spChg chg="mod">
          <ac:chgData name="Leahy, Tracy" userId="S::tleahy@msu.edu::a2ac77cc-9bf9-4a5e-8e62-9590210d9a2e" providerId="AD" clId="Web-{C0722AFA-3B72-4C22-8E31-FECE847A20A8}" dt="2024-09-09T16:43:33.078" v="1" actId="20577"/>
          <ac:spMkLst>
            <pc:docMk/>
            <pc:sldMk cId="3867373273" sldId="1168"/>
            <ac:spMk id="3" creationId="{F47CBBAB-A29B-9ABB-5F3D-CAB0EE405789}"/>
          </ac:spMkLst>
        </pc:spChg>
      </pc:sldChg>
      <pc:sldChg chg="modSp">
        <pc:chgData name="Leahy, Tracy" userId="S::tleahy@msu.edu::a2ac77cc-9bf9-4a5e-8e62-9590210d9a2e" providerId="AD" clId="Web-{C0722AFA-3B72-4C22-8E31-FECE847A20A8}" dt="2024-09-09T16:44:29.454" v="44" actId="20577"/>
        <pc:sldMkLst>
          <pc:docMk/>
          <pc:sldMk cId="4061869891" sldId="1174"/>
        </pc:sldMkLst>
        <pc:graphicFrameChg chg="modGraphic">
          <ac:chgData name="Leahy, Tracy" userId="S::tleahy@msu.edu::a2ac77cc-9bf9-4a5e-8e62-9590210d9a2e" providerId="AD" clId="Web-{C0722AFA-3B72-4C22-8E31-FECE847A20A8}" dt="2024-09-09T16:44:29.454" v="44" actId="20577"/>
          <ac:graphicFrameMkLst>
            <pc:docMk/>
            <pc:sldMk cId="4061869891" sldId="1174"/>
            <ac:graphicFrameMk id="12" creationId="{FED5A3E4-37B0-37E6-6A8A-21B993FBF37F}"/>
          </ac:graphicFrameMkLst>
        </pc:graphicFrameChg>
      </pc:sldChg>
    </pc:docChg>
  </pc:docChgLst>
  <pc:docChgLst>
    <pc:chgData name="Leahy, Tracy" userId="S::tleahy@msu.edu::a2ac77cc-9bf9-4a5e-8e62-9590210d9a2e" providerId="AD" clId="Web-{FFCA040C-A2D8-48F2-B195-4460A7C4DD42}"/>
    <pc:docChg chg="addSld delSld modSld">
      <pc:chgData name="Leahy, Tracy" userId="S::tleahy@msu.edu::a2ac77cc-9bf9-4a5e-8e62-9590210d9a2e" providerId="AD" clId="Web-{FFCA040C-A2D8-48F2-B195-4460A7C4DD42}" dt="2024-09-06T16:39:06.604" v="3193" actId="20577"/>
      <pc:docMkLst>
        <pc:docMk/>
      </pc:docMkLst>
      <pc:sldChg chg="modSp new">
        <pc:chgData name="Leahy, Tracy" userId="S::tleahy@msu.edu::a2ac77cc-9bf9-4a5e-8e62-9590210d9a2e" providerId="AD" clId="Web-{FFCA040C-A2D8-48F2-B195-4460A7C4DD42}" dt="2024-09-06T15:31:18.264" v="114" actId="20577"/>
        <pc:sldMkLst>
          <pc:docMk/>
          <pc:sldMk cId="235204130" sldId="1166"/>
        </pc:sldMkLst>
        <pc:spChg chg="mod">
          <ac:chgData name="Leahy, Tracy" userId="S::tleahy@msu.edu::a2ac77cc-9bf9-4a5e-8e62-9590210d9a2e" providerId="AD" clId="Web-{FFCA040C-A2D8-48F2-B195-4460A7C4DD42}" dt="2024-09-06T15:29:18.045" v="40" actId="20577"/>
          <ac:spMkLst>
            <pc:docMk/>
            <pc:sldMk cId="235204130" sldId="1166"/>
            <ac:spMk id="2" creationId="{014BB31F-1076-ED95-AE8A-1D66E3F6CC4E}"/>
          </ac:spMkLst>
        </pc:spChg>
        <pc:spChg chg="mod">
          <ac:chgData name="Leahy, Tracy" userId="S::tleahy@msu.edu::a2ac77cc-9bf9-4a5e-8e62-9590210d9a2e" providerId="AD" clId="Web-{FFCA040C-A2D8-48F2-B195-4460A7C4DD42}" dt="2024-09-06T15:31:18.264" v="114" actId="20577"/>
          <ac:spMkLst>
            <pc:docMk/>
            <pc:sldMk cId="235204130" sldId="1166"/>
            <ac:spMk id="3" creationId="{C331FA38-8C89-63DB-2131-F79085218F00}"/>
          </ac:spMkLst>
        </pc:spChg>
      </pc:sldChg>
      <pc:sldChg chg="modSp new">
        <pc:chgData name="Leahy, Tracy" userId="S::tleahy@msu.edu::a2ac77cc-9bf9-4a5e-8e62-9590210d9a2e" providerId="AD" clId="Web-{FFCA040C-A2D8-48F2-B195-4460A7C4DD42}" dt="2024-09-06T15:48:22.196" v="607" actId="20577"/>
        <pc:sldMkLst>
          <pc:docMk/>
          <pc:sldMk cId="1988102228" sldId="1167"/>
        </pc:sldMkLst>
        <pc:spChg chg="mod">
          <ac:chgData name="Leahy, Tracy" userId="S::tleahy@msu.edu::a2ac77cc-9bf9-4a5e-8e62-9590210d9a2e" providerId="AD" clId="Web-{FFCA040C-A2D8-48F2-B195-4460A7C4DD42}" dt="2024-09-06T15:46:22.758" v="493" actId="20577"/>
          <ac:spMkLst>
            <pc:docMk/>
            <pc:sldMk cId="1988102228" sldId="1167"/>
            <ac:spMk id="2" creationId="{9C4C8E79-1B7E-DDEA-54A7-DCA16FF49D90}"/>
          </ac:spMkLst>
        </pc:spChg>
        <pc:spChg chg="mod">
          <ac:chgData name="Leahy, Tracy" userId="S::tleahy@msu.edu::a2ac77cc-9bf9-4a5e-8e62-9590210d9a2e" providerId="AD" clId="Web-{FFCA040C-A2D8-48F2-B195-4460A7C4DD42}" dt="2024-09-06T15:48:22.196" v="607" actId="20577"/>
          <ac:spMkLst>
            <pc:docMk/>
            <pc:sldMk cId="1988102228" sldId="1167"/>
            <ac:spMk id="3" creationId="{7D82928E-E5BB-0B9B-15F3-4A4DE5D339E1}"/>
          </ac:spMkLst>
        </pc:spChg>
      </pc:sldChg>
      <pc:sldChg chg="modSp new">
        <pc:chgData name="Leahy, Tracy" userId="S::tleahy@msu.edu::a2ac77cc-9bf9-4a5e-8e62-9590210d9a2e" providerId="AD" clId="Web-{FFCA040C-A2D8-48F2-B195-4460A7C4DD42}" dt="2024-09-06T15:52:15.604" v="699" actId="20577"/>
        <pc:sldMkLst>
          <pc:docMk/>
          <pc:sldMk cId="3867373273" sldId="1168"/>
        </pc:sldMkLst>
        <pc:spChg chg="mod">
          <ac:chgData name="Leahy, Tracy" userId="S::tleahy@msu.edu::a2ac77cc-9bf9-4a5e-8e62-9590210d9a2e" providerId="AD" clId="Web-{FFCA040C-A2D8-48F2-B195-4460A7C4DD42}" dt="2024-09-06T15:50:25.728" v="621" actId="20577"/>
          <ac:spMkLst>
            <pc:docMk/>
            <pc:sldMk cId="3867373273" sldId="1168"/>
            <ac:spMk id="2" creationId="{192F5881-05C5-787D-DDFF-7768978D90F2}"/>
          </ac:spMkLst>
        </pc:spChg>
        <pc:spChg chg="mod">
          <ac:chgData name="Leahy, Tracy" userId="S::tleahy@msu.edu::a2ac77cc-9bf9-4a5e-8e62-9590210d9a2e" providerId="AD" clId="Web-{FFCA040C-A2D8-48F2-B195-4460A7C4DD42}" dt="2024-09-06T15:52:15.604" v="699" actId="20577"/>
          <ac:spMkLst>
            <pc:docMk/>
            <pc:sldMk cId="3867373273" sldId="1168"/>
            <ac:spMk id="3" creationId="{F47CBBAB-A29B-9ABB-5F3D-CAB0EE405789}"/>
          </ac:spMkLst>
        </pc:spChg>
      </pc:sldChg>
      <pc:sldChg chg="modSp new del">
        <pc:chgData name="Leahy, Tracy" userId="S::tleahy@msu.edu::a2ac77cc-9bf9-4a5e-8e62-9590210d9a2e" providerId="AD" clId="Web-{FFCA040C-A2D8-48F2-B195-4460A7C4DD42}" dt="2024-09-06T15:38:51.662" v="324"/>
        <pc:sldMkLst>
          <pc:docMk/>
          <pc:sldMk cId="1443406487" sldId="1169"/>
        </pc:sldMkLst>
        <pc:spChg chg="mod">
          <ac:chgData name="Leahy, Tracy" userId="S::tleahy@msu.edu::a2ac77cc-9bf9-4a5e-8e62-9590210d9a2e" providerId="AD" clId="Web-{FFCA040C-A2D8-48F2-B195-4460A7C4DD42}" dt="2024-09-06T15:38:08.302" v="314" actId="20577"/>
          <ac:spMkLst>
            <pc:docMk/>
            <pc:sldMk cId="1443406487" sldId="1169"/>
            <ac:spMk id="2" creationId="{5669FC41-6AEA-5910-B83E-D110809F4712}"/>
          </ac:spMkLst>
        </pc:spChg>
      </pc:sldChg>
      <pc:sldChg chg="modSp new">
        <pc:chgData name="Leahy, Tracy" userId="S::tleahy@msu.edu::a2ac77cc-9bf9-4a5e-8e62-9590210d9a2e" providerId="AD" clId="Web-{FFCA040C-A2D8-48F2-B195-4460A7C4DD42}" dt="2024-09-06T15:56:08.371" v="847" actId="20577"/>
        <pc:sldMkLst>
          <pc:docMk/>
          <pc:sldMk cId="3428164118" sldId="1169"/>
        </pc:sldMkLst>
        <pc:spChg chg="mod">
          <ac:chgData name="Leahy, Tracy" userId="S::tleahy@msu.edu::a2ac77cc-9bf9-4a5e-8e62-9590210d9a2e" providerId="AD" clId="Web-{FFCA040C-A2D8-48F2-B195-4460A7C4DD42}" dt="2024-09-06T15:52:22.213" v="702" actId="20577"/>
          <ac:spMkLst>
            <pc:docMk/>
            <pc:sldMk cId="3428164118" sldId="1169"/>
            <ac:spMk id="2" creationId="{484F90CC-81AA-4485-EFB6-604522DCF49E}"/>
          </ac:spMkLst>
        </pc:spChg>
        <pc:spChg chg="mod">
          <ac:chgData name="Leahy, Tracy" userId="S::tleahy@msu.edu::a2ac77cc-9bf9-4a5e-8e62-9590210d9a2e" providerId="AD" clId="Web-{FFCA040C-A2D8-48F2-B195-4460A7C4DD42}" dt="2024-09-06T15:56:08.371" v="847" actId="20577"/>
          <ac:spMkLst>
            <pc:docMk/>
            <pc:sldMk cId="3428164118" sldId="1169"/>
            <ac:spMk id="3" creationId="{7DA21D0B-A24A-3266-FC61-1FC04F2490DA}"/>
          </ac:spMkLst>
        </pc:spChg>
      </pc:sldChg>
      <pc:sldChg chg="modSp new">
        <pc:chgData name="Leahy, Tracy" userId="S::tleahy@msu.edu::a2ac77cc-9bf9-4a5e-8e62-9590210d9a2e" providerId="AD" clId="Web-{FFCA040C-A2D8-48F2-B195-4460A7C4DD42}" dt="2024-09-06T16:03:53.983" v="1203" actId="20577"/>
        <pc:sldMkLst>
          <pc:docMk/>
          <pc:sldMk cId="984117202" sldId="1170"/>
        </pc:sldMkLst>
        <pc:spChg chg="mod">
          <ac:chgData name="Leahy, Tracy" userId="S::tleahy@msu.edu::a2ac77cc-9bf9-4a5e-8e62-9590210d9a2e" providerId="AD" clId="Web-{FFCA040C-A2D8-48F2-B195-4460A7C4DD42}" dt="2024-09-06T15:56:16.902" v="851" actId="20577"/>
          <ac:spMkLst>
            <pc:docMk/>
            <pc:sldMk cId="984117202" sldId="1170"/>
            <ac:spMk id="2" creationId="{38C598A6-8589-E521-74CF-C69B7892D724}"/>
          </ac:spMkLst>
        </pc:spChg>
        <pc:spChg chg="mod">
          <ac:chgData name="Leahy, Tracy" userId="S::tleahy@msu.edu::a2ac77cc-9bf9-4a5e-8e62-9590210d9a2e" providerId="AD" clId="Web-{FFCA040C-A2D8-48F2-B195-4460A7C4DD42}" dt="2024-09-06T16:03:53.983" v="1203" actId="20577"/>
          <ac:spMkLst>
            <pc:docMk/>
            <pc:sldMk cId="984117202" sldId="1170"/>
            <ac:spMk id="3" creationId="{9483895E-EDDE-3D1C-9EBA-4012DE78E318}"/>
          </ac:spMkLst>
        </pc:spChg>
      </pc:sldChg>
      <pc:sldChg chg="modSp new">
        <pc:chgData name="Leahy, Tracy" userId="S::tleahy@msu.edu::a2ac77cc-9bf9-4a5e-8e62-9590210d9a2e" providerId="AD" clId="Web-{FFCA040C-A2D8-48F2-B195-4460A7C4DD42}" dt="2024-09-06T16:13:05.173" v="1580" actId="20577"/>
        <pc:sldMkLst>
          <pc:docMk/>
          <pc:sldMk cId="74168858" sldId="1171"/>
        </pc:sldMkLst>
        <pc:spChg chg="mod">
          <ac:chgData name="Leahy, Tracy" userId="S::tleahy@msu.edu::a2ac77cc-9bf9-4a5e-8e62-9590210d9a2e" providerId="AD" clId="Web-{FFCA040C-A2D8-48F2-B195-4460A7C4DD42}" dt="2024-09-06T16:06:44.812" v="1210" actId="20577"/>
          <ac:spMkLst>
            <pc:docMk/>
            <pc:sldMk cId="74168858" sldId="1171"/>
            <ac:spMk id="2" creationId="{67876A99-D9E0-8C0E-C326-6CD95E08CC00}"/>
          </ac:spMkLst>
        </pc:spChg>
        <pc:spChg chg="mod">
          <ac:chgData name="Leahy, Tracy" userId="S::tleahy@msu.edu::a2ac77cc-9bf9-4a5e-8e62-9590210d9a2e" providerId="AD" clId="Web-{FFCA040C-A2D8-48F2-B195-4460A7C4DD42}" dt="2024-09-06T16:13:05.173" v="1580" actId="20577"/>
          <ac:spMkLst>
            <pc:docMk/>
            <pc:sldMk cId="74168858" sldId="1171"/>
            <ac:spMk id="3" creationId="{9E25B2D1-BD07-D021-1461-2F8139E9BD6A}"/>
          </ac:spMkLst>
        </pc:spChg>
      </pc:sldChg>
      <pc:sldChg chg="modSp new">
        <pc:chgData name="Leahy, Tracy" userId="S::tleahy@msu.edu::a2ac77cc-9bf9-4a5e-8e62-9590210d9a2e" providerId="AD" clId="Web-{FFCA040C-A2D8-48F2-B195-4460A7C4DD42}" dt="2024-09-06T16:22:11.629" v="1989" actId="20577"/>
        <pc:sldMkLst>
          <pc:docMk/>
          <pc:sldMk cId="3947761796" sldId="1172"/>
        </pc:sldMkLst>
        <pc:spChg chg="mod">
          <ac:chgData name="Leahy, Tracy" userId="S::tleahy@msu.edu::a2ac77cc-9bf9-4a5e-8e62-9590210d9a2e" providerId="AD" clId="Web-{FFCA040C-A2D8-48F2-B195-4460A7C4DD42}" dt="2024-09-06T16:13:16.642" v="1585" actId="20577"/>
          <ac:spMkLst>
            <pc:docMk/>
            <pc:sldMk cId="3947761796" sldId="1172"/>
            <ac:spMk id="2" creationId="{8191C67A-A749-BDD6-CAB6-D4ADE7A756BA}"/>
          </ac:spMkLst>
        </pc:spChg>
        <pc:spChg chg="mod">
          <ac:chgData name="Leahy, Tracy" userId="S::tleahy@msu.edu::a2ac77cc-9bf9-4a5e-8e62-9590210d9a2e" providerId="AD" clId="Web-{FFCA040C-A2D8-48F2-B195-4460A7C4DD42}" dt="2024-09-06T16:22:11.629" v="1989" actId="20577"/>
          <ac:spMkLst>
            <pc:docMk/>
            <pc:sldMk cId="3947761796" sldId="1172"/>
            <ac:spMk id="3" creationId="{DE9EA1B1-B58B-7E66-B6C8-5026456DF85B}"/>
          </ac:spMkLst>
        </pc:spChg>
      </pc:sldChg>
      <pc:sldChg chg="modSp new">
        <pc:chgData name="Leahy, Tracy" userId="S::tleahy@msu.edu::a2ac77cc-9bf9-4a5e-8e62-9590210d9a2e" providerId="AD" clId="Web-{FFCA040C-A2D8-48F2-B195-4460A7C4DD42}" dt="2024-09-06T16:25:41.162" v="2198" actId="20577"/>
        <pc:sldMkLst>
          <pc:docMk/>
          <pc:sldMk cId="2935126202" sldId="1173"/>
        </pc:sldMkLst>
        <pc:spChg chg="mod">
          <ac:chgData name="Leahy, Tracy" userId="S::tleahy@msu.edu::a2ac77cc-9bf9-4a5e-8e62-9590210d9a2e" providerId="AD" clId="Web-{FFCA040C-A2D8-48F2-B195-4460A7C4DD42}" dt="2024-09-06T16:22:26.676" v="1992" actId="20577"/>
          <ac:spMkLst>
            <pc:docMk/>
            <pc:sldMk cId="2935126202" sldId="1173"/>
            <ac:spMk id="2" creationId="{CB71F9D5-4FFA-0B06-AA43-5C0D89E08913}"/>
          </ac:spMkLst>
        </pc:spChg>
        <pc:spChg chg="mod">
          <ac:chgData name="Leahy, Tracy" userId="S::tleahy@msu.edu::a2ac77cc-9bf9-4a5e-8e62-9590210d9a2e" providerId="AD" clId="Web-{FFCA040C-A2D8-48F2-B195-4460A7C4DD42}" dt="2024-09-06T16:25:41.162" v="2198" actId="20577"/>
          <ac:spMkLst>
            <pc:docMk/>
            <pc:sldMk cId="2935126202" sldId="1173"/>
            <ac:spMk id="3" creationId="{823A4A5A-8040-C76D-82B7-A00806A1112D}"/>
          </ac:spMkLst>
        </pc:spChg>
      </pc:sldChg>
      <pc:sldChg chg="modSp new">
        <pc:chgData name="Leahy, Tracy" userId="S::tleahy@msu.edu::a2ac77cc-9bf9-4a5e-8e62-9590210d9a2e" providerId="AD" clId="Web-{FFCA040C-A2D8-48F2-B195-4460A7C4DD42}" dt="2024-09-06T16:30:31.726" v="2539" actId="14100"/>
        <pc:sldMkLst>
          <pc:docMk/>
          <pc:sldMk cId="4061869891" sldId="1174"/>
        </pc:sldMkLst>
        <pc:spChg chg="mod">
          <ac:chgData name="Leahy, Tracy" userId="S::tleahy@msu.edu::a2ac77cc-9bf9-4a5e-8e62-9590210d9a2e" providerId="AD" clId="Web-{FFCA040C-A2D8-48F2-B195-4460A7C4DD42}" dt="2024-09-06T16:25:46.912" v="2203" actId="20577"/>
          <ac:spMkLst>
            <pc:docMk/>
            <pc:sldMk cId="4061869891" sldId="1174"/>
            <ac:spMk id="2" creationId="{F4372420-A6F7-9C32-E87E-6FD17EE5DC77}"/>
          </ac:spMkLst>
        </pc:spChg>
        <pc:spChg chg="mod">
          <ac:chgData name="Leahy, Tracy" userId="S::tleahy@msu.edu::a2ac77cc-9bf9-4a5e-8e62-9590210d9a2e" providerId="AD" clId="Web-{FFCA040C-A2D8-48F2-B195-4460A7C4DD42}" dt="2024-09-06T16:30:31.726" v="2539" actId="14100"/>
          <ac:spMkLst>
            <pc:docMk/>
            <pc:sldMk cId="4061869891" sldId="1174"/>
            <ac:spMk id="3" creationId="{C14C9438-B22C-C997-4064-1221FB7A5396}"/>
          </ac:spMkLst>
        </pc:spChg>
      </pc:sldChg>
      <pc:sldChg chg="modSp new">
        <pc:chgData name="Leahy, Tracy" userId="S::tleahy@msu.edu::a2ac77cc-9bf9-4a5e-8e62-9590210d9a2e" providerId="AD" clId="Web-{FFCA040C-A2D8-48F2-B195-4460A7C4DD42}" dt="2024-09-06T16:32:07.680" v="2687" actId="20577"/>
        <pc:sldMkLst>
          <pc:docMk/>
          <pc:sldMk cId="3551573224" sldId="1175"/>
        </pc:sldMkLst>
        <pc:spChg chg="mod">
          <ac:chgData name="Leahy, Tracy" userId="S::tleahy@msu.edu::a2ac77cc-9bf9-4a5e-8e62-9590210d9a2e" providerId="AD" clId="Web-{FFCA040C-A2D8-48F2-B195-4460A7C4DD42}" dt="2024-09-06T16:30:41.257" v="2542" actId="20577"/>
          <ac:spMkLst>
            <pc:docMk/>
            <pc:sldMk cId="3551573224" sldId="1175"/>
            <ac:spMk id="2" creationId="{4D830500-DE96-3160-603E-57759830C29A}"/>
          </ac:spMkLst>
        </pc:spChg>
        <pc:spChg chg="mod">
          <ac:chgData name="Leahy, Tracy" userId="S::tleahy@msu.edu::a2ac77cc-9bf9-4a5e-8e62-9590210d9a2e" providerId="AD" clId="Web-{FFCA040C-A2D8-48F2-B195-4460A7C4DD42}" dt="2024-09-06T16:32:07.680" v="2687" actId="20577"/>
          <ac:spMkLst>
            <pc:docMk/>
            <pc:sldMk cId="3551573224" sldId="1175"/>
            <ac:spMk id="3" creationId="{9292418A-A999-F51C-12D3-F16F354396C2}"/>
          </ac:spMkLst>
        </pc:spChg>
      </pc:sldChg>
      <pc:sldChg chg="modSp new">
        <pc:chgData name="Leahy, Tracy" userId="S::tleahy@msu.edu::a2ac77cc-9bf9-4a5e-8e62-9590210d9a2e" providerId="AD" clId="Web-{FFCA040C-A2D8-48F2-B195-4460A7C4DD42}" dt="2024-09-06T16:35:50.087" v="2994" actId="20577"/>
        <pc:sldMkLst>
          <pc:docMk/>
          <pc:sldMk cId="1233546058" sldId="1176"/>
        </pc:sldMkLst>
        <pc:spChg chg="mod">
          <ac:chgData name="Leahy, Tracy" userId="S::tleahy@msu.edu::a2ac77cc-9bf9-4a5e-8e62-9590210d9a2e" providerId="AD" clId="Web-{FFCA040C-A2D8-48F2-B195-4460A7C4DD42}" dt="2024-09-06T16:32:14.070" v="2690" actId="20577"/>
          <ac:spMkLst>
            <pc:docMk/>
            <pc:sldMk cId="1233546058" sldId="1176"/>
            <ac:spMk id="2" creationId="{AC6B1313-DA74-EF68-6839-7889C58ABA8D}"/>
          </ac:spMkLst>
        </pc:spChg>
        <pc:spChg chg="mod">
          <ac:chgData name="Leahy, Tracy" userId="S::tleahy@msu.edu::a2ac77cc-9bf9-4a5e-8e62-9590210d9a2e" providerId="AD" clId="Web-{FFCA040C-A2D8-48F2-B195-4460A7C4DD42}" dt="2024-09-06T16:35:50.087" v="2994" actId="20577"/>
          <ac:spMkLst>
            <pc:docMk/>
            <pc:sldMk cId="1233546058" sldId="1176"/>
            <ac:spMk id="3" creationId="{3A50DB12-5A71-7752-16B1-0BB564AD1242}"/>
          </ac:spMkLst>
        </pc:spChg>
      </pc:sldChg>
      <pc:sldChg chg="modSp new">
        <pc:chgData name="Leahy, Tracy" userId="S::tleahy@msu.edu::a2ac77cc-9bf9-4a5e-8e62-9590210d9a2e" providerId="AD" clId="Web-{FFCA040C-A2D8-48F2-B195-4460A7C4DD42}" dt="2024-09-06T16:39:06.604" v="3193" actId="20577"/>
        <pc:sldMkLst>
          <pc:docMk/>
          <pc:sldMk cId="2998592927" sldId="1177"/>
        </pc:sldMkLst>
        <pc:spChg chg="mod">
          <ac:chgData name="Leahy, Tracy" userId="S::tleahy@msu.edu::a2ac77cc-9bf9-4a5e-8e62-9590210d9a2e" providerId="AD" clId="Web-{FFCA040C-A2D8-48F2-B195-4460A7C4DD42}" dt="2024-09-06T16:35:55.665" v="2999" actId="20577"/>
          <ac:spMkLst>
            <pc:docMk/>
            <pc:sldMk cId="2998592927" sldId="1177"/>
            <ac:spMk id="2" creationId="{E6B750DD-BDE3-FEA6-C29A-850DDC172A78}"/>
          </ac:spMkLst>
        </pc:spChg>
        <pc:spChg chg="mod">
          <ac:chgData name="Leahy, Tracy" userId="S::tleahy@msu.edu::a2ac77cc-9bf9-4a5e-8e62-9590210d9a2e" providerId="AD" clId="Web-{FFCA040C-A2D8-48F2-B195-4460A7C4DD42}" dt="2024-09-06T16:39:06.604" v="3193" actId="20577"/>
          <ac:spMkLst>
            <pc:docMk/>
            <pc:sldMk cId="2998592927" sldId="1177"/>
            <ac:spMk id="3" creationId="{70028D6E-5963-505F-E75C-0A366E1458ED}"/>
          </ac:spMkLst>
        </pc:spChg>
      </pc:sldChg>
    </pc:docChg>
  </pc:docChgLst>
  <pc:docChgLst>
    <pc:chgData name="Gombosi, Shelby" userId="S::rossshel@msu.edu::2e589f1a-9cba-4ce5-9479-54791c0a6458" providerId="AD" clId="Web-{0D555C2B-6C88-A526-CD0D-26999B6E8E24}"/>
    <pc:docChg chg="modSld">
      <pc:chgData name="Gombosi, Shelby" userId="S::rossshel@msu.edu::2e589f1a-9cba-4ce5-9479-54791c0a6458" providerId="AD" clId="Web-{0D555C2B-6C88-A526-CD0D-26999B6E8E24}" dt="2024-09-17T02:48:43.869" v="137"/>
      <pc:docMkLst>
        <pc:docMk/>
      </pc:docMkLst>
      <pc:sldChg chg="modNotes">
        <pc:chgData name="Gombosi, Shelby" userId="S::rossshel@msu.edu::2e589f1a-9cba-4ce5-9479-54791c0a6458" providerId="AD" clId="Web-{0D555C2B-6C88-A526-CD0D-26999B6E8E24}" dt="2024-09-17T02:48:43.869" v="137"/>
        <pc:sldMkLst>
          <pc:docMk/>
          <pc:sldMk cId="3572095239" sldId="272"/>
        </pc:sldMkLst>
      </pc:sldChg>
    </pc:docChg>
  </pc:docChgLst>
  <pc:docChgLst>
    <pc:chgData name="Pena, Aaron" userId="S::penaaaro@msu.edu::ab0cc98f-b9ae-42a1-bb8c-fed2711437b4" providerId="AD" clId="Web-{D434DFD5-C382-420C-8C72-4558C8BF1374}"/>
    <pc:docChg chg="addSld">
      <pc:chgData name="Pena, Aaron" userId="S::penaaaro@msu.edu::ab0cc98f-b9ae-42a1-bb8c-fed2711437b4" providerId="AD" clId="Web-{D434DFD5-C382-420C-8C72-4558C8BF1374}" dt="2024-09-13T19:07:13.844" v="10"/>
      <pc:docMkLst>
        <pc:docMk/>
      </pc:docMkLst>
      <pc:sldChg chg="add">
        <pc:chgData name="Pena, Aaron" userId="S::penaaaro@msu.edu::ab0cc98f-b9ae-42a1-bb8c-fed2711437b4" providerId="AD" clId="Web-{D434DFD5-C382-420C-8C72-4558C8BF1374}" dt="2024-09-13T19:07:13.797" v="4"/>
        <pc:sldMkLst>
          <pc:docMk/>
          <pc:sldMk cId="2668232737" sldId="850"/>
        </pc:sldMkLst>
      </pc:sldChg>
      <pc:sldChg chg="add">
        <pc:chgData name="Pena, Aaron" userId="S::penaaaro@msu.edu::ab0cc98f-b9ae-42a1-bb8c-fed2711437b4" providerId="AD" clId="Web-{D434DFD5-C382-420C-8C72-4558C8BF1374}" dt="2024-09-13T19:07:13.844" v="10"/>
        <pc:sldMkLst>
          <pc:docMk/>
          <pc:sldMk cId="4139255320" sldId="851"/>
        </pc:sldMkLst>
      </pc:sldChg>
      <pc:sldChg chg="add">
        <pc:chgData name="Pena, Aaron" userId="S::penaaaro@msu.edu::ab0cc98f-b9ae-42a1-bb8c-fed2711437b4" providerId="AD" clId="Web-{D434DFD5-C382-420C-8C72-4558C8BF1374}" dt="2024-09-13T19:07:13.812" v="7"/>
        <pc:sldMkLst>
          <pc:docMk/>
          <pc:sldMk cId="2953633369" sldId="852"/>
        </pc:sldMkLst>
      </pc:sldChg>
      <pc:sldChg chg="add">
        <pc:chgData name="Pena, Aaron" userId="S::penaaaro@msu.edu::ab0cc98f-b9ae-42a1-bb8c-fed2711437b4" providerId="AD" clId="Web-{D434DFD5-C382-420C-8C72-4558C8BF1374}" dt="2024-09-13T19:07:13.797" v="6"/>
        <pc:sldMkLst>
          <pc:docMk/>
          <pc:sldMk cId="1643470060" sldId="853"/>
        </pc:sldMkLst>
      </pc:sldChg>
      <pc:sldChg chg="add">
        <pc:chgData name="Pena, Aaron" userId="S::penaaaro@msu.edu::ab0cc98f-b9ae-42a1-bb8c-fed2711437b4" providerId="AD" clId="Web-{D434DFD5-C382-420C-8C72-4558C8BF1374}" dt="2024-09-13T19:07:13.844" v="9"/>
        <pc:sldMkLst>
          <pc:docMk/>
          <pc:sldMk cId="4145467664" sldId="854"/>
        </pc:sldMkLst>
      </pc:sldChg>
      <pc:sldChg chg="add">
        <pc:chgData name="Pena, Aaron" userId="S::penaaaro@msu.edu::ab0cc98f-b9ae-42a1-bb8c-fed2711437b4" providerId="AD" clId="Web-{D434DFD5-C382-420C-8C72-4558C8BF1374}" dt="2024-09-13T19:07:13.687" v="1"/>
        <pc:sldMkLst>
          <pc:docMk/>
          <pc:sldMk cId="2103072821" sldId="1181"/>
        </pc:sldMkLst>
      </pc:sldChg>
      <pc:sldChg chg="add">
        <pc:chgData name="Pena, Aaron" userId="S::penaaaro@msu.edu::ab0cc98f-b9ae-42a1-bb8c-fed2711437b4" providerId="AD" clId="Web-{D434DFD5-C382-420C-8C72-4558C8BF1374}" dt="2024-09-13T19:07:13.703" v="2"/>
        <pc:sldMkLst>
          <pc:docMk/>
          <pc:sldMk cId="809370719" sldId="1182"/>
        </pc:sldMkLst>
      </pc:sldChg>
      <pc:sldChg chg="add">
        <pc:chgData name="Pena, Aaron" userId="S::penaaaro@msu.edu::ab0cc98f-b9ae-42a1-bb8c-fed2711437b4" providerId="AD" clId="Web-{D434DFD5-C382-420C-8C72-4558C8BF1374}" dt="2024-09-13T19:07:13.812" v="8"/>
        <pc:sldMkLst>
          <pc:docMk/>
          <pc:sldMk cId="1477443980" sldId="1185"/>
        </pc:sldMkLst>
      </pc:sldChg>
      <pc:sldChg chg="add">
        <pc:chgData name="Pena, Aaron" userId="S::penaaaro@msu.edu::ab0cc98f-b9ae-42a1-bb8c-fed2711437b4" providerId="AD" clId="Web-{D434DFD5-C382-420C-8C72-4558C8BF1374}" dt="2024-09-13T19:07:13.687" v="0"/>
        <pc:sldMkLst>
          <pc:docMk/>
          <pc:sldMk cId="937440687" sldId="1196"/>
        </pc:sldMkLst>
      </pc:sldChg>
      <pc:sldChg chg="add">
        <pc:chgData name="Pena, Aaron" userId="S::penaaaro@msu.edu::ab0cc98f-b9ae-42a1-bb8c-fed2711437b4" providerId="AD" clId="Web-{D434DFD5-C382-420C-8C72-4558C8BF1374}" dt="2024-09-13T19:07:13.781" v="3"/>
        <pc:sldMkLst>
          <pc:docMk/>
          <pc:sldMk cId="1849626627" sldId="1197"/>
        </pc:sldMkLst>
      </pc:sldChg>
      <pc:sldChg chg="add">
        <pc:chgData name="Pena, Aaron" userId="S::penaaaro@msu.edu::ab0cc98f-b9ae-42a1-bb8c-fed2711437b4" providerId="AD" clId="Web-{D434DFD5-C382-420C-8C72-4558C8BF1374}" dt="2024-09-13T19:07:13.797" v="5"/>
        <pc:sldMkLst>
          <pc:docMk/>
          <pc:sldMk cId="1492089108" sldId="1198"/>
        </pc:sldMkLst>
      </pc:sldChg>
    </pc:docChg>
  </pc:docChgLst>
  <pc:docChgLst>
    <pc:chgData name="Leahy, Tracy" userId="S::tleahy@msu.edu::a2ac77cc-9bf9-4a5e-8e62-9590210d9a2e" providerId="AD" clId="Web-{0D9A420A-B32E-4F7A-816D-DC96A243AA77}"/>
    <pc:docChg chg="modSld">
      <pc:chgData name="Leahy, Tracy" userId="S::tleahy@msu.edu::a2ac77cc-9bf9-4a5e-8e62-9590210d9a2e" providerId="AD" clId="Web-{0D9A420A-B32E-4F7A-816D-DC96A243AA77}" dt="2024-09-18T18:49:43.009" v="55" actId="14100"/>
      <pc:docMkLst>
        <pc:docMk/>
      </pc:docMkLst>
      <pc:sldChg chg="modSp">
        <pc:chgData name="Leahy, Tracy" userId="S::tleahy@msu.edu::a2ac77cc-9bf9-4a5e-8e62-9590210d9a2e" providerId="AD" clId="Web-{0D9A420A-B32E-4F7A-816D-DC96A243AA77}" dt="2024-09-18T18:48:33.929" v="1" actId="14100"/>
        <pc:sldMkLst>
          <pc:docMk/>
          <pc:sldMk cId="3867373273" sldId="1168"/>
        </pc:sldMkLst>
        <pc:spChg chg="mod">
          <ac:chgData name="Leahy, Tracy" userId="S::tleahy@msu.edu::a2ac77cc-9bf9-4a5e-8e62-9590210d9a2e" providerId="AD" clId="Web-{0D9A420A-B32E-4F7A-816D-DC96A243AA77}" dt="2024-09-18T18:48:33.929" v="1" actId="14100"/>
          <ac:spMkLst>
            <pc:docMk/>
            <pc:sldMk cId="3867373273" sldId="1168"/>
            <ac:spMk id="2" creationId="{192F5881-05C5-787D-DDFF-7768978D90F2}"/>
          </ac:spMkLst>
        </pc:spChg>
      </pc:sldChg>
      <pc:sldChg chg="modSp">
        <pc:chgData name="Leahy, Tracy" userId="S::tleahy@msu.edu::a2ac77cc-9bf9-4a5e-8e62-9590210d9a2e" providerId="AD" clId="Web-{0D9A420A-B32E-4F7A-816D-DC96A243AA77}" dt="2024-09-18T18:49:43.009" v="55" actId="14100"/>
        <pc:sldMkLst>
          <pc:docMk/>
          <pc:sldMk cId="420564628" sldId="1186"/>
        </pc:sldMkLst>
        <pc:spChg chg="mod">
          <ac:chgData name="Leahy, Tracy" userId="S::tleahy@msu.edu::a2ac77cc-9bf9-4a5e-8e62-9590210d9a2e" providerId="AD" clId="Web-{0D9A420A-B32E-4F7A-816D-DC96A243AA77}" dt="2024-09-18T18:49:43.009" v="55" actId="14100"/>
          <ac:spMkLst>
            <pc:docMk/>
            <pc:sldMk cId="420564628" sldId="1186"/>
            <ac:spMk id="2" creationId="{A54BC8A4-B4DC-DE53-0015-DCA76065952C}"/>
          </ac:spMkLst>
        </pc:spChg>
      </pc:sldChg>
      <pc:sldChg chg="modSp">
        <pc:chgData name="Leahy, Tracy" userId="S::tleahy@msu.edu::a2ac77cc-9bf9-4a5e-8e62-9590210d9a2e" providerId="AD" clId="Web-{0D9A420A-B32E-4F7A-816D-DC96A243AA77}" dt="2024-09-18T18:49:16.149" v="52" actId="20577"/>
        <pc:sldMkLst>
          <pc:docMk/>
          <pc:sldMk cId="1422635068" sldId="1188"/>
        </pc:sldMkLst>
        <pc:spChg chg="mod">
          <ac:chgData name="Leahy, Tracy" userId="S::tleahy@msu.edu::a2ac77cc-9bf9-4a5e-8e62-9590210d9a2e" providerId="AD" clId="Web-{0D9A420A-B32E-4F7A-816D-DC96A243AA77}" dt="2024-09-18T18:49:16.149" v="52" actId="20577"/>
          <ac:spMkLst>
            <pc:docMk/>
            <pc:sldMk cId="1422635068" sldId="1188"/>
            <ac:spMk id="2" creationId="{D36F0526-D0E9-576E-C19D-4E39BA183A4D}"/>
          </ac:spMkLst>
        </pc:spChg>
      </pc:sldChg>
    </pc:docChg>
  </pc:docChgLst>
  <pc:docChgLst>
    <pc:chgData name="Pena, Aaron" userId="S::penaaaro@msu.edu::ab0cc98f-b9ae-42a1-bb8c-fed2711437b4" providerId="AD" clId="Web-{6D01666A-BF85-4B6B-AD00-64A4F13E79C9}"/>
    <pc:docChg chg="modSld">
      <pc:chgData name="Pena, Aaron" userId="S::penaaaro@msu.edu::ab0cc98f-b9ae-42a1-bb8c-fed2711437b4" providerId="AD" clId="Web-{6D01666A-BF85-4B6B-AD00-64A4F13E79C9}" dt="2024-09-13T19:24:48.686" v="25"/>
      <pc:docMkLst>
        <pc:docMk/>
      </pc:docMkLst>
      <pc:sldChg chg="addSp modNotes">
        <pc:chgData name="Pena, Aaron" userId="S::penaaaro@msu.edu::ab0cc98f-b9ae-42a1-bb8c-fed2711437b4" providerId="AD" clId="Web-{6D01666A-BF85-4B6B-AD00-64A4F13E79C9}" dt="2024-09-13T19:24:32.170" v="18"/>
        <pc:sldMkLst>
          <pc:docMk/>
          <pc:sldMk cId="2668232737" sldId="850"/>
        </pc:sldMkLst>
        <pc:spChg chg="add">
          <ac:chgData name="Pena, Aaron" userId="S::penaaaro@msu.edu::ab0cc98f-b9ae-42a1-bb8c-fed2711437b4" providerId="AD" clId="Web-{6D01666A-BF85-4B6B-AD00-64A4F13E79C9}" dt="2024-09-13T19:09:18.226" v="6"/>
          <ac:spMkLst>
            <pc:docMk/>
            <pc:sldMk cId="2668232737" sldId="850"/>
            <ac:spMk id="16" creationId="{389575E1-3389-451A-A5F7-27854C25C599}"/>
          </ac:spMkLst>
        </pc:spChg>
        <pc:spChg chg="add">
          <ac:chgData name="Pena, Aaron" userId="S::penaaaro@msu.edu::ab0cc98f-b9ae-42a1-bb8c-fed2711437b4" providerId="AD" clId="Web-{6D01666A-BF85-4B6B-AD00-64A4F13E79C9}" dt="2024-09-13T19:09:18.226" v="6"/>
          <ac:spMkLst>
            <pc:docMk/>
            <pc:sldMk cId="2668232737" sldId="850"/>
            <ac:spMk id="18" creationId="{A53CCC5C-D88E-40FB-B30B-23DCDBD01D37}"/>
          </ac:spMkLst>
        </pc:spChg>
        <pc:spChg chg="add">
          <ac:chgData name="Pena, Aaron" userId="S::penaaaro@msu.edu::ab0cc98f-b9ae-42a1-bb8c-fed2711437b4" providerId="AD" clId="Web-{6D01666A-BF85-4B6B-AD00-64A4F13E79C9}" dt="2024-09-13T19:09:18.226" v="6"/>
          <ac:spMkLst>
            <pc:docMk/>
            <pc:sldMk cId="2668232737" sldId="850"/>
            <ac:spMk id="20" creationId="{081E4A58-353D-44AE-B2FC-2A74E2E400F7}"/>
          </ac:spMkLst>
        </pc:spChg>
      </pc:sldChg>
      <pc:sldChg chg="addSp modNotes">
        <pc:chgData name="Pena, Aaron" userId="S::penaaaro@msu.edu::ab0cc98f-b9ae-42a1-bb8c-fed2711437b4" providerId="AD" clId="Web-{6D01666A-BF85-4B6B-AD00-64A4F13E79C9}" dt="2024-09-13T19:24:48.686" v="25"/>
        <pc:sldMkLst>
          <pc:docMk/>
          <pc:sldMk cId="4139255320" sldId="851"/>
        </pc:sldMkLst>
        <pc:spChg chg="add">
          <ac:chgData name="Pena, Aaron" userId="S::penaaaro@msu.edu::ab0cc98f-b9ae-42a1-bb8c-fed2711437b4" providerId="AD" clId="Web-{6D01666A-BF85-4B6B-AD00-64A4F13E79C9}" dt="2024-09-13T19:08:12.459" v="0"/>
          <ac:spMkLst>
            <pc:docMk/>
            <pc:sldMk cId="4139255320" sldId="851"/>
            <ac:spMk id="73" creationId="{C2554CA6-288E-4202-BC52-2E5A8F0C0AED}"/>
          </ac:spMkLst>
        </pc:spChg>
        <pc:spChg chg="add">
          <ac:chgData name="Pena, Aaron" userId="S::penaaaro@msu.edu::ab0cc98f-b9ae-42a1-bb8c-fed2711437b4" providerId="AD" clId="Web-{6D01666A-BF85-4B6B-AD00-64A4F13E79C9}" dt="2024-09-13T19:08:12.459" v="0"/>
          <ac:spMkLst>
            <pc:docMk/>
            <pc:sldMk cId="4139255320" sldId="851"/>
            <ac:spMk id="75" creationId="{B10BB131-AC8E-4A8E-A5D1-36260F720C3B}"/>
          </ac:spMkLst>
        </pc:spChg>
        <pc:spChg chg="add">
          <ac:chgData name="Pena, Aaron" userId="S::penaaaro@msu.edu::ab0cc98f-b9ae-42a1-bb8c-fed2711437b4" providerId="AD" clId="Web-{6D01666A-BF85-4B6B-AD00-64A4F13E79C9}" dt="2024-09-13T19:08:12.459" v="0"/>
          <ac:spMkLst>
            <pc:docMk/>
            <pc:sldMk cId="4139255320" sldId="851"/>
            <ac:spMk id="77" creationId="{5B7778FC-632E-4DCA-A7CB-0D7731CCF970}"/>
          </ac:spMkLst>
        </pc:spChg>
        <pc:spChg chg="add">
          <ac:chgData name="Pena, Aaron" userId="S::penaaaro@msu.edu::ab0cc98f-b9ae-42a1-bb8c-fed2711437b4" providerId="AD" clId="Web-{6D01666A-BF85-4B6B-AD00-64A4F13E79C9}" dt="2024-09-13T19:08:12.459" v="0"/>
          <ac:spMkLst>
            <pc:docMk/>
            <pc:sldMk cId="4139255320" sldId="851"/>
            <ac:spMk id="79" creationId="{FA23A907-97FB-4A8F-880A-DD77401C4296}"/>
          </ac:spMkLst>
        </pc:spChg>
      </pc:sldChg>
      <pc:sldChg chg="addSp modSp modNotes">
        <pc:chgData name="Pena, Aaron" userId="S::penaaaro@msu.edu::ab0cc98f-b9ae-42a1-bb8c-fed2711437b4" providerId="AD" clId="Web-{6D01666A-BF85-4B6B-AD00-64A4F13E79C9}" dt="2024-09-13T19:24:39.249" v="21"/>
        <pc:sldMkLst>
          <pc:docMk/>
          <pc:sldMk cId="2953633369" sldId="852"/>
        </pc:sldMkLst>
        <pc:spChg chg="mod">
          <ac:chgData name="Pena, Aaron" userId="S::penaaaro@msu.edu::ab0cc98f-b9ae-42a1-bb8c-fed2711437b4" providerId="AD" clId="Web-{6D01666A-BF85-4B6B-AD00-64A4F13E79C9}" dt="2024-09-13T19:08:55.491" v="3"/>
          <ac:spMkLst>
            <pc:docMk/>
            <pc:sldMk cId="2953633369" sldId="852"/>
            <ac:spMk id="2" creationId="{ED0832D4-57A4-4850-A2F8-B4CEF7FDB26E}"/>
          </ac:spMkLst>
        </pc:spChg>
        <pc:spChg chg="mod">
          <ac:chgData name="Pena, Aaron" userId="S::penaaaro@msu.edu::ab0cc98f-b9ae-42a1-bb8c-fed2711437b4" providerId="AD" clId="Web-{6D01666A-BF85-4B6B-AD00-64A4F13E79C9}" dt="2024-09-13T19:08:55.491" v="3"/>
          <ac:spMkLst>
            <pc:docMk/>
            <pc:sldMk cId="2953633369" sldId="852"/>
            <ac:spMk id="3" creationId="{585AC622-1FDF-88F5-F618-DDD0A8A772CB}"/>
          </ac:spMkLst>
        </pc:spChg>
        <pc:spChg chg="add">
          <ac:chgData name="Pena, Aaron" userId="S::penaaaro@msu.edu::ab0cc98f-b9ae-42a1-bb8c-fed2711437b4" providerId="AD" clId="Web-{6D01666A-BF85-4B6B-AD00-64A4F13E79C9}" dt="2024-09-13T19:08:55.491" v="3"/>
          <ac:spMkLst>
            <pc:docMk/>
            <pc:sldMk cId="2953633369" sldId="852"/>
            <ac:spMk id="10" creationId="{F13C74B1-5B17-4795-BED0-7140497B445A}"/>
          </ac:spMkLst>
        </pc:spChg>
        <pc:spChg chg="add">
          <ac:chgData name="Pena, Aaron" userId="S::penaaaro@msu.edu::ab0cc98f-b9ae-42a1-bb8c-fed2711437b4" providerId="AD" clId="Web-{6D01666A-BF85-4B6B-AD00-64A4F13E79C9}" dt="2024-09-13T19:08:55.491" v="3"/>
          <ac:spMkLst>
            <pc:docMk/>
            <pc:sldMk cId="2953633369" sldId="852"/>
            <ac:spMk id="12" creationId="{D4974D33-8DC5-464E-8C6D-BE58F0669C17}"/>
          </ac:spMkLst>
        </pc:spChg>
        <pc:picChg chg="mod ord">
          <ac:chgData name="Pena, Aaron" userId="S::penaaaro@msu.edu::ab0cc98f-b9ae-42a1-bb8c-fed2711437b4" providerId="AD" clId="Web-{6D01666A-BF85-4B6B-AD00-64A4F13E79C9}" dt="2024-09-13T19:08:55.491" v="3"/>
          <ac:picMkLst>
            <pc:docMk/>
            <pc:sldMk cId="2953633369" sldId="852"/>
            <ac:picMk id="5" creationId="{983ECCA7-9CED-1075-0608-F6290FE6F3D0}"/>
          </ac:picMkLst>
        </pc:picChg>
      </pc:sldChg>
      <pc:sldChg chg="addSp modNotes">
        <pc:chgData name="Pena, Aaron" userId="S::penaaaro@msu.edu::ab0cc98f-b9ae-42a1-bb8c-fed2711437b4" providerId="AD" clId="Web-{6D01666A-BF85-4B6B-AD00-64A4F13E79C9}" dt="2024-09-13T19:24:37.280" v="20"/>
        <pc:sldMkLst>
          <pc:docMk/>
          <pc:sldMk cId="1643470060" sldId="853"/>
        </pc:sldMkLst>
        <pc:spChg chg="add">
          <ac:chgData name="Pena, Aaron" userId="S::penaaaro@msu.edu::ab0cc98f-b9ae-42a1-bb8c-fed2711437b4" providerId="AD" clId="Web-{6D01666A-BF85-4B6B-AD00-64A4F13E79C9}" dt="2024-09-13T19:09:04.382" v="4"/>
          <ac:spMkLst>
            <pc:docMk/>
            <pc:sldMk cId="1643470060" sldId="853"/>
            <ac:spMk id="10" creationId="{2EB492CD-616E-47F8-933B-5E2D952A0593}"/>
          </ac:spMkLst>
        </pc:spChg>
        <pc:spChg chg="add">
          <ac:chgData name="Pena, Aaron" userId="S::penaaaro@msu.edu::ab0cc98f-b9ae-42a1-bb8c-fed2711437b4" providerId="AD" clId="Web-{6D01666A-BF85-4B6B-AD00-64A4F13E79C9}" dt="2024-09-13T19:09:04.382" v="4"/>
          <ac:spMkLst>
            <pc:docMk/>
            <pc:sldMk cId="1643470060" sldId="853"/>
            <ac:spMk id="12" creationId="{59383CF9-23B5-4335-9B21-1791C4CF1C75}"/>
          </ac:spMkLst>
        </pc:spChg>
        <pc:spChg chg="add">
          <ac:chgData name="Pena, Aaron" userId="S::penaaaro@msu.edu::ab0cc98f-b9ae-42a1-bb8c-fed2711437b4" providerId="AD" clId="Web-{6D01666A-BF85-4B6B-AD00-64A4F13E79C9}" dt="2024-09-13T19:09:04.382" v="4"/>
          <ac:spMkLst>
            <pc:docMk/>
            <pc:sldMk cId="1643470060" sldId="853"/>
            <ac:spMk id="14" creationId="{0007FE00-9498-4706-B255-6437B0252C02}"/>
          </ac:spMkLst>
        </pc:spChg>
      </pc:sldChg>
      <pc:sldChg chg="addSp modSp modNotes">
        <pc:chgData name="Pena, Aaron" userId="S::penaaaro@msu.edu::ab0cc98f-b9ae-42a1-bb8c-fed2711437b4" providerId="AD" clId="Web-{6D01666A-BF85-4B6B-AD00-64A4F13E79C9}" dt="2024-09-13T19:24:43.093" v="23"/>
        <pc:sldMkLst>
          <pc:docMk/>
          <pc:sldMk cId="4145467664" sldId="854"/>
        </pc:sldMkLst>
        <pc:spChg chg="add">
          <ac:chgData name="Pena, Aaron" userId="S::penaaaro@msu.edu::ab0cc98f-b9ae-42a1-bb8c-fed2711437b4" providerId="AD" clId="Web-{6D01666A-BF85-4B6B-AD00-64A4F13E79C9}" dt="2024-09-13T19:08:25.350" v="1"/>
          <ac:spMkLst>
            <pc:docMk/>
            <pc:sldMk cId="4145467664" sldId="854"/>
            <ac:spMk id="10" creationId="{BACC6370-2D7E-4714-9D71-7542949D7D5D}"/>
          </ac:spMkLst>
        </pc:spChg>
        <pc:spChg chg="add">
          <ac:chgData name="Pena, Aaron" userId="S::penaaaro@msu.edu::ab0cc98f-b9ae-42a1-bb8c-fed2711437b4" providerId="AD" clId="Web-{6D01666A-BF85-4B6B-AD00-64A4F13E79C9}" dt="2024-09-13T19:08:25.350" v="1"/>
          <ac:spMkLst>
            <pc:docMk/>
            <pc:sldMk cId="4145467664" sldId="854"/>
            <ac:spMk id="12" creationId="{F68B3F68-107C-434F-AA38-110D5EA91B85}"/>
          </ac:spMkLst>
        </pc:spChg>
        <pc:spChg chg="add">
          <ac:chgData name="Pena, Aaron" userId="S::penaaaro@msu.edu::ab0cc98f-b9ae-42a1-bb8c-fed2711437b4" providerId="AD" clId="Web-{6D01666A-BF85-4B6B-AD00-64A4F13E79C9}" dt="2024-09-13T19:08:25.350" v="1"/>
          <ac:spMkLst>
            <pc:docMk/>
            <pc:sldMk cId="4145467664" sldId="854"/>
            <ac:spMk id="14" creationId="{AAD0DBB9-1A4B-4391-81D4-CB19F9AB918A}"/>
          </ac:spMkLst>
        </pc:spChg>
        <pc:spChg chg="add">
          <ac:chgData name="Pena, Aaron" userId="S::penaaaro@msu.edu::ab0cc98f-b9ae-42a1-bb8c-fed2711437b4" providerId="AD" clId="Web-{6D01666A-BF85-4B6B-AD00-64A4F13E79C9}" dt="2024-09-13T19:08:25.350" v="1"/>
          <ac:spMkLst>
            <pc:docMk/>
            <pc:sldMk cId="4145467664" sldId="854"/>
            <ac:spMk id="16" creationId="{063BBA22-50EA-4C4D-BE05-F1CE4E63AA56}"/>
          </ac:spMkLst>
        </pc:spChg>
        <pc:graphicFrameChg chg="mod modGraphic">
          <ac:chgData name="Pena, Aaron" userId="S::penaaaro@msu.edu::ab0cc98f-b9ae-42a1-bb8c-fed2711437b4" providerId="AD" clId="Web-{6D01666A-BF85-4B6B-AD00-64A4F13E79C9}" dt="2024-09-13T19:08:25.350" v="1"/>
          <ac:graphicFrameMkLst>
            <pc:docMk/>
            <pc:sldMk cId="4145467664" sldId="854"/>
            <ac:graphicFrameMk id="5" creationId="{01B38EB8-052C-4A6B-7174-7249162A17F0}"/>
          </ac:graphicFrameMkLst>
        </pc:graphicFrameChg>
      </pc:sldChg>
      <pc:sldChg chg="addSp modNotes">
        <pc:chgData name="Pena, Aaron" userId="S::penaaaro@msu.edu::ab0cc98f-b9ae-42a1-bb8c-fed2711437b4" providerId="AD" clId="Web-{6D01666A-BF85-4B6B-AD00-64A4F13E79C9}" dt="2024-09-13T19:24:20.889" v="13"/>
        <pc:sldMkLst>
          <pc:docMk/>
          <pc:sldMk cId="2103072821" sldId="1181"/>
        </pc:sldMkLst>
        <pc:spChg chg="add">
          <ac:chgData name="Pena, Aaron" userId="S::penaaaro@msu.edu::ab0cc98f-b9ae-42a1-bb8c-fed2711437b4" providerId="AD" clId="Web-{6D01666A-BF85-4B6B-AD00-64A4F13E79C9}" dt="2024-09-13T19:09:46.774" v="9"/>
          <ac:spMkLst>
            <pc:docMk/>
            <pc:sldMk cId="2103072821" sldId="1181"/>
            <ac:spMk id="7" creationId="{4E1BEB12-92AF-4445-98AD-4C7756E7C93B}"/>
          </ac:spMkLst>
        </pc:spChg>
        <pc:spChg chg="add">
          <ac:chgData name="Pena, Aaron" userId="S::penaaaro@msu.edu::ab0cc98f-b9ae-42a1-bb8c-fed2711437b4" providerId="AD" clId="Web-{6D01666A-BF85-4B6B-AD00-64A4F13E79C9}" dt="2024-09-13T19:09:46.774" v="9"/>
          <ac:spMkLst>
            <pc:docMk/>
            <pc:sldMk cId="2103072821" sldId="1181"/>
            <ac:spMk id="9" creationId="{D0522C2C-7B5C-48A7-A969-03941E5D2E76}"/>
          </ac:spMkLst>
        </pc:spChg>
        <pc:spChg chg="add">
          <ac:chgData name="Pena, Aaron" userId="S::penaaaro@msu.edu::ab0cc98f-b9ae-42a1-bb8c-fed2711437b4" providerId="AD" clId="Web-{6D01666A-BF85-4B6B-AD00-64A4F13E79C9}" dt="2024-09-13T19:09:46.774" v="9"/>
          <ac:spMkLst>
            <pc:docMk/>
            <pc:sldMk cId="2103072821" sldId="1181"/>
            <ac:spMk id="11" creationId="{9C682A1A-5B2D-4111-BBD6-620165633E5B}"/>
          </ac:spMkLst>
        </pc:spChg>
        <pc:spChg chg="add">
          <ac:chgData name="Pena, Aaron" userId="S::penaaaro@msu.edu::ab0cc98f-b9ae-42a1-bb8c-fed2711437b4" providerId="AD" clId="Web-{6D01666A-BF85-4B6B-AD00-64A4F13E79C9}" dt="2024-09-13T19:09:46.774" v="9"/>
          <ac:spMkLst>
            <pc:docMk/>
            <pc:sldMk cId="2103072821" sldId="1181"/>
            <ac:spMk id="13" creationId="{D6EE29F2-D77F-4BD0-A20B-334D316A1C9D}"/>
          </ac:spMkLst>
        </pc:spChg>
        <pc:spChg chg="add">
          <ac:chgData name="Pena, Aaron" userId="S::penaaaro@msu.edu::ab0cc98f-b9ae-42a1-bb8c-fed2711437b4" providerId="AD" clId="Web-{6D01666A-BF85-4B6B-AD00-64A4F13E79C9}" dt="2024-09-13T19:09:46.774" v="9"/>
          <ac:spMkLst>
            <pc:docMk/>
            <pc:sldMk cId="2103072821" sldId="1181"/>
            <ac:spMk id="15" creationId="{22D09ED2-868F-42C6-866E-F92E0CEF314F}"/>
          </ac:spMkLst>
        </pc:spChg>
      </pc:sldChg>
      <pc:sldChg chg="addSp modSp modNotes">
        <pc:chgData name="Pena, Aaron" userId="S::penaaaro@msu.edu::ab0cc98f-b9ae-42a1-bb8c-fed2711437b4" providerId="AD" clId="Web-{6D01666A-BF85-4B6B-AD00-64A4F13E79C9}" dt="2024-09-13T19:24:26.467" v="16"/>
        <pc:sldMkLst>
          <pc:docMk/>
          <pc:sldMk cId="809370719" sldId="1182"/>
        </pc:sldMkLst>
        <pc:spChg chg="mod">
          <ac:chgData name="Pena, Aaron" userId="S::penaaaro@msu.edu::ab0cc98f-b9ae-42a1-bb8c-fed2711437b4" providerId="AD" clId="Web-{6D01666A-BF85-4B6B-AD00-64A4F13E79C9}" dt="2024-09-13T19:09:37.086" v="8"/>
          <ac:spMkLst>
            <pc:docMk/>
            <pc:sldMk cId="809370719" sldId="1182"/>
            <ac:spMk id="2" creationId="{09296223-FF65-19C9-A351-88AD65900FF1}"/>
          </ac:spMkLst>
        </pc:spChg>
        <pc:spChg chg="add">
          <ac:chgData name="Pena, Aaron" userId="S::penaaaro@msu.edu::ab0cc98f-b9ae-42a1-bb8c-fed2711437b4" providerId="AD" clId="Web-{6D01666A-BF85-4B6B-AD00-64A4F13E79C9}" dt="2024-09-13T19:09:37.086" v="8"/>
          <ac:spMkLst>
            <pc:docMk/>
            <pc:sldMk cId="809370719" sldId="1182"/>
            <ac:spMk id="74" creationId="{2E442304-DDBD-4F7B-8017-36BCC863FB40}"/>
          </ac:spMkLst>
        </pc:spChg>
        <pc:spChg chg="add">
          <ac:chgData name="Pena, Aaron" userId="S::penaaaro@msu.edu::ab0cc98f-b9ae-42a1-bb8c-fed2711437b4" providerId="AD" clId="Web-{6D01666A-BF85-4B6B-AD00-64A4F13E79C9}" dt="2024-09-13T19:09:37.086" v="8"/>
          <ac:spMkLst>
            <pc:docMk/>
            <pc:sldMk cId="809370719" sldId="1182"/>
            <ac:spMk id="76" creationId="{5E107275-3853-46FD-A241-DE4355A42675}"/>
          </ac:spMkLst>
        </pc:spChg>
        <pc:graphicFrameChg chg="mod modGraphic">
          <ac:chgData name="Pena, Aaron" userId="S::penaaaro@msu.edu::ab0cc98f-b9ae-42a1-bb8c-fed2711437b4" providerId="AD" clId="Web-{6D01666A-BF85-4B6B-AD00-64A4F13E79C9}" dt="2024-09-13T19:09:37.086" v="8"/>
          <ac:graphicFrameMkLst>
            <pc:docMk/>
            <pc:sldMk cId="809370719" sldId="1182"/>
            <ac:graphicFrameMk id="69" creationId="{A621083A-D420-C0D3-4CA0-1CCADC8B1264}"/>
          </ac:graphicFrameMkLst>
        </pc:graphicFrameChg>
      </pc:sldChg>
      <pc:sldChg chg="addSp modNotes">
        <pc:chgData name="Pena, Aaron" userId="S::penaaaro@msu.edu::ab0cc98f-b9ae-42a1-bb8c-fed2711437b4" providerId="AD" clId="Web-{6D01666A-BF85-4B6B-AD00-64A4F13E79C9}" dt="2024-09-13T19:24:40.405" v="22"/>
        <pc:sldMkLst>
          <pc:docMk/>
          <pc:sldMk cId="1477443980" sldId="1185"/>
        </pc:sldMkLst>
        <pc:spChg chg="add">
          <ac:chgData name="Pena, Aaron" userId="S::penaaaro@msu.edu::ab0cc98f-b9ae-42a1-bb8c-fed2711437b4" providerId="AD" clId="Web-{6D01666A-BF85-4B6B-AD00-64A4F13E79C9}" dt="2024-09-13T19:08:40.429" v="2"/>
          <ac:spMkLst>
            <pc:docMk/>
            <pc:sldMk cId="1477443980" sldId="1185"/>
            <ac:spMk id="92" creationId="{1709F1D5-B0F1-4714-A239-E5B61C161915}"/>
          </ac:spMkLst>
        </pc:spChg>
        <pc:spChg chg="add">
          <ac:chgData name="Pena, Aaron" userId="S::penaaaro@msu.edu::ab0cc98f-b9ae-42a1-bb8c-fed2711437b4" providerId="AD" clId="Web-{6D01666A-BF85-4B6B-AD00-64A4F13E79C9}" dt="2024-09-13T19:08:40.429" v="2"/>
          <ac:spMkLst>
            <pc:docMk/>
            <pc:sldMk cId="1477443980" sldId="1185"/>
            <ac:spMk id="94" creationId="{228FB460-D3FF-4440-A020-05982A09E517}"/>
          </ac:spMkLst>
        </pc:spChg>
        <pc:spChg chg="add">
          <ac:chgData name="Pena, Aaron" userId="S::penaaaro@msu.edu::ab0cc98f-b9ae-42a1-bb8c-fed2711437b4" providerId="AD" clId="Web-{6D01666A-BF85-4B6B-AD00-64A4F13E79C9}" dt="2024-09-13T19:08:40.429" v="2"/>
          <ac:spMkLst>
            <pc:docMk/>
            <pc:sldMk cId="1477443980" sldId="1185"/>
            <ac:spMk id="96" creationId="{14847E93-7DC1-4D4B-8829-B19AA7137C50}"/>
          </ac:spMkLst>
        </pc:spChg>
        <pc:spChg chg="add">
          <ac:chgData name="Pena, Aaron" userId="S::penaaaro@msu.edu::ab0cc98f-b9ae-42a1-bb8c-fed2711437b4" providerId="AD" clId="Web-{6D01666A-BF85-4B6B-AD00-64A4F13E79C9}" dt="2024-09-13T19:08:40.429" v="2"/>
          <ac:spMkLst>
            <pc:docMk/>
            <pc:sldMk cId="1477443980" sldId="1185"/>
            <ac:spMk id="98" creationId="{5566D6E1-03A1-4D73-A4E0-35D74D568A04}"/>
          </ac:spMkLst>
        </pc:spChg>
        <pc:spChg chg="add">
          <ac:chgData name="Pena, Aaron" userId="S::penaaaro@msu.edu::ab0cc98f-b9ae-42a1-bb8c-fed2711437b4" providerId="AD" clId="Web-{6D01666A-BF85-4B6B-AD00-64A4F13E79C9}" dt="2024-09-13T19:08:40.429" v="2"/>
          <ac:spMkLst>
            <pc:docMk/>
            <pc:sldMk cId="1477443980" sldId="1185"/>
            <ac:spMk id="100" creationId="{9F835A99-04AC-494A-A572-AFE8413CC938}"/>
          </ac:spMkLst>
        </pc:spChg>
        <pc:spChg chg="add">
          <ac:chgData name="Pena, Aaron" userId="S::penaaaro@msu.edu::ab0cc98f-b9ae-42a1-bb8c-fed2711437b4" providerId="AD" clId="Web-{6D01666A-BF85-4B6B-AD00-64A4F13E79C9}" dt="2024-09-13T19:08:40.429" v="2"/>
          <ac:spMkLst>
            <pc:docMk/>
            <pc:sldMk cId="1477443980" sldId="1185"/>
            <ac:spMk id="102" creationId="{7B786209-1B0B-4CA9-9BDD-F7327066A84D}"/>
          </ac:spMkLst>
        </pc:spChg>
        <pc:spChg chg="add">
          <ac:chgData name="Pena, Aaron" userId="S::penaaaro@msu.edu::ab0cc98f-b9ae-42a1-bb8c-fed2711437b4" providerId="AD" clId="Web-{6D01666A-BF85-4B6B-AD00-64A4F13E79C9}" dt="2024-09-13T19:08:40.429" v="2"/>
          <ac:spMkLst>
            <pc:docMk/>
            <pc:sldMk cId="1477443980" sldId="1185"/>
            <ac:spMk id="104" creationId="{2D2964BB-484D-45AE-AD66-D407D0629652}"/>
          </ac:spMkLst>
        </pc:spChg>
        <pc:spChg chg="add">
          <ac:chgData name="Pena, Aaron" userId="S::penaaaro@msu.edu::ab0cc98f-b9ae-42a1-bb8c-fed2711437b4" providerId="AD" clId="Web-{6D01666A-BF85-4B6B-AD00-64A4F13E79C9}" dt="2024-09-13T19:08:40.429" v="2"/>
          <ac:spMkLst>
            <pc:docMk/>
            <pc:sldMk cId="1477443980" sldId="1185"/>
            <ac:spMk id="106" creationId="{6691AC69-A76E-4DAB-B565-468B6B87ACF3}"/>
          </ac:spMkLst>
        </pc:spChg>
      </pc:sldChg>
      <pc:sldChg chg="addSp modSp modNotes">
        <pc:chgData name="Pena, Aaron" userId="S::penaaaro@msu.edu::ab0cc98f-b9ae-42a1-bb8c-fed2711437b4" providerId="AD" clId="Web-{6D01666A-BF85-4B6B-AD00-64A4F13E79C9}" dt="2024-09-13T19:24:17.264" v="12"/>
        <pc:sldMkLst>
          <pc:docMk/>
          <pc:sldMk cId="937440687" sldId="1196"/>
        </pc:sldMkLst>
        <pc:spChg chg="mod">
          <ac:chgData name="Pena, Aaron" userId="S::penaaaro@msu.edu::ab0cc98f-b9ae-42a1-bb8c-fed2711437b4" providerId="AD" clId="Web-{6D01666A-BF85-4B6B-AD00-64A4F13E79C9}" dt="2024-09-13T19:09:53.337" v="10"/>
          <ac:spMkLst>
            <pc:docMk/>
            <pc:sldMk cId="937440687" sldId="1196"/>
            <ac:spMk id="3" creationId="{EC0C7768-EE15-439E-AD8D-3C66778D2C49}"/>
          </ac:spMkLst>
        </pc:spChg>
        <pc:spChg chg="add">
          <ac:chgData name="Pena, Aaron" userId="S::penaaaro@msu.edu::ab0cc98f-b9ae-42a1-bb8c-fed2711437b4" providerId="AD" clId="Web-{6D01666A-BF85-4B6B-AD00-64A4F13E79C9}" dt="2024-09-13T19:09:53.337" v="10"/>
          <ac:spMkLst>
            <pc:docMk/>
            <pc:sldMk cId="937440687" sldId="1196"/>
            <ac:spMk id="12" creationId="{6F5A5072-7B47-4D32-B52A-4EBBF590B8A5}"/>
          </ac:spMkLst>
        </pc:spChg>
        <pc:spChg chg="add">
          <ac:chgData name="Pena, Aaron" userId="S::penaaaro@msu.edu::ab0cc98f-b9ae-42a1-bb8c-fed2711437b4" providerId="AD" clId="Web-{6D01666A-BF85-4B6B-AD00-64A4F13E79C9}" dt="2024-09-13T19:09:53.337" v="10"/>
          <ac:spMkLst>
            <pc:docMk/>
            <pc:sldMk cId="937440687" sldId="1196"/>
            <ac:spMk id="14" creationId="{9715DAF0-AE1B-46C9-8A6B-DB2AA05AB91D}"/>
          </ac:spMkLst>
        </pc:spChg>
        <pc:spChg chg="add">
          <ac:chgData name="Pena, Aaron" userId="S::penaaaro@msu.edu::ab0cc98f-b9ae-42a1-bb8c-fed2711437b4" providerId="AD" clId="Web-{6D01666A-BF85-4B6B-AD00-64A4F13E79C9}" dt="2024-09-13T19:09:53.337" v="10"/>
          <ac:spMkLst>
            <pc:docMk/>
            <pc:sldMk cId="937440687" sldId="1196"/>
            <ac:spMk id="16" creationId="{6016219D-510E-4184-9090-6D5578A87BD1}"/>
          </ac:spMkLst>
        </pc:spChg>
        <pc:spChg chg="add">
          <ac:chgData name="Pena, Aaron" userId="S::penaaaro@msu.edu::ab0cc98f-b9ae-42a1-bb8c-fed2711437b4" providerId="AD" clId="Web-{6D01666A-BF85-4B6B-AD00-64A4F13E79C9}" dt="2024-09-13T19:09:53.337" v="10"/>
          <ac:spMkLst>
            <pc:docMk/>
            <pc:sldMk cId="937440687" sldId="1196"/>
            <ac:spMk id="18" creationId="{AFF4A713-7B75-4B21-90D7-5AB19547C728}"/>
          </ac:spMkLst>
        </pc:spChg>
        <pc:spChg chg="add">
          <ac:chgData name="Pena, Aaron" userId="S::penaaaro@msu.edu::ab0cc98f-b9ae-42a1-bb8c-fed2711437b4" providerId="AD" clId="Web-{6D01666A-BF85-4B6B-AD00-64A4F13E79C9}" dt="2024-09-13T19:09:53.337" v="10"/>
          <ac:spMkLst>
            <pc:docMk/>
            <pc:sldMk cId="937440687" sldId="1196"/>
            <ac:spMk id="20" creationId="{DC631C0B-6DA6-4E57-8231-CE32B3434A7E}"/>
          </ac:spMkLst>
        </pc:spChg>
        <pc:spChg chg="add">
          <ac:chgData name="Pena, Aaron" userId="S::penaaaro@msu.edu::ab0cc98f-b9ae-42a1-bb8c-fed2711437b4" providerId="AD" clId="Web-{6D01666A-BF85-4B6B-AD00-64A4F13E79C9}" dt="2024-09-13T19:09:53.337" v="10"/>
          <ac:spMkLst>
            <pc:docMk/>
            <pc:sldMk cId="937440687" sldId="1196"/>
            <ac:spMk id="22" creationId="{C29501E6-A978-4A61-9689-9085AF97A53A}"/>
          </ac:spMkLst>
        </pc:spChg>
      </pc:sldChg>
      <pc:sldChg chg="addSp modSp modNotes">
        <pc:chgData name="Pena, Aaron" userId="S::penaaaro@msu.edu::ab0cc98f-b9ae-42a1-bb8c-fed2711437b4" providerId="AD" clId="Web-{6D01666A-BF85-4B6B-AD00-64A4F13E79C9}" dt="2024-09-13T19:24:30.139" v="17"/>
        <pc:sldMkLst>
          <pc:docMk/>
          <pc:sldMk cId="1849626627" sldId="1197"/>
        </pc:sldMkLst>
        <pc:spChg chg="mod">
          <ac:chgData name="Pena, Aaron" userId="S::penaaaro@msu.edu::ab0cc98f-b9ae-42a1-bb8c-fed2711437b4" providerId="AD" clId="Web-{6D01666A-BF85-4B6B-AD00-64A4F13E79C9}" dt="2024-09-13T19:09:26.977" v="7"/>
          <ac:spMkLst>
            <pc:docMk/>
            <pc:sldMk cId="1849626627" sldId="1197"/>
            <ac:spMk id="5" creationId="{1209569A-3D8B-4FE5-A4C2-75A5C1ECC474}"/>
          </ac:spMkLst>
        </pc:spChg>
        <pc:spChg chg="add">
          <ac:chgData name="Pena, Aaron" userId="S::penaaaro@msu.edu::ab0cc98f-b9ae-42a1-bb8c-fed2711437b4" providerId="AD" clId="Web-{6D01666A-BF85-4B6B-AD00-64A4F13E79C9}" dt="2024-09-13T19:09:26.977" v="7"/>
          <ac:spMkLst>
            <pc:docMk/>
            <pc:sldMk cId="1849626627" sldId="1197"/>
            <ac:spMk id="28" creationId="{DCC231C8-C761-4B31-9B1C-C6D19248C6B3}"/>
          </ac:spMkLst>
        </pc:spChg>
        <pc:graphicFrameChg chg="mod modGraphic">
          <ac:chgData name="Pena, Aaron" userId="S::penaaaro@msu.edu::ab0cc98f-b9ae-42a1-bb8c-fed2711437b4" providerId="AD" clId="Web-{6D01666A-BF85-4B6B-AD00-64A4F13E79C9}" dt="2024-09-13T19:09:26.977" v="7"/>
          <ac:graphicFrameMkLst>
            <pc:docMk/>
            <pc:sldMk cId="1849626627" sldId="1197"/>
            <ac:graphicFrameMk id="23" creationId="{DB963A97-998F-9E27-0E6B-25C40A571044}"/>
          </ac:graphicFrameMkLst>
        </pc:graphicFrameChg>
      </pc:sldChg>
      <pc:sldChg chg="addSp modNotes">
        <pc:chgData name="Pena, Aaron" userId="S::penaaaro@msu.edu::ab0cc98f-b9ae-42a1-bb8c-fed2711437b4" providerId="AD" clId="Web-{6D01666A-BF85-4B6B-AD00-64A4F13E79C9}" dt="2024-09-13T19:24:33.983" v="19"/>
        <pc:sldMkLst>
          <pc:docMk/>
          <pc:sldMk cId="1492089108" sldId="1198"/>
        </pc:sldMkLst>
        <pc:spChg chg="add">
          <ac:chgData name="Pena, Aaron" userId="S::penaaaro@msu.edu::ab0cc98f-b9ae-42a1-bb8c-fed2711437b4" providerId="AD" clId="Web-{6D01666A-BF85-4B6B-AD00-64A4F13E79C9}" dt="2024-09-13T19:09:11.258" v="5"/>
          <ac:spMkLst>
            <pc:docMk/>
            <pc:sldMk cId="1492089108" sldId="1198"/>
            <ac:spMk id="16" creationId="{907EF6B7-1338-4443-8C46-6A318D952DFD}"/>
          </ac:spMkLst>
        </pc:spChg>
        <pc:spChg chg="add">
          <ac:chgData name="Pena, Aaron" userId="S::penaaaro@msu.edu::ab0cc98f-b9ae-42a1-bb8c-fed2711437b4" providerId="AD" clId="Web-{6D01666A-BF85-4B6B-AD00-64A4F13E79C9}" dt="2024-09-13T19:09:11.258" v="5"/>
          <ac:spMkLst>
            <pc:docMk/>
            <pc:sldMk cId="1492089108" sldId="1198"/>
            <ac:spMk id="18" creationId="{DAAE4CDD-124C-4DCF-9584-B6033B545DD5}"/>
          </ac:spMkLst>
        </pc:spChg>
        <pc:spChg chg="add">
          <ac:chgData name="Pena, Aaron" userId="S::penaaaro@msu.edu::ab0cc98f-b9ae-42a1-bb8c-fed2711437b4" providerId="AD" clId="Web-{6D01666A-BF85-4B6B-AD00-64A4F13E79C9}" dt="2024-09-13T19:09:11.258" v="5"/>
          <ac:spMkLst>
            <pc:docMk/>
            <pc:sldMk cId="1492089108" sldId="1198"/>
            <ac:spMk id="20" creationId="{081E4A58-353D-44AE-B2FC-2A74E2E400F7}"/>
          </ac:spMkLst>
        </pc:spChg>
      </pc:sldChg>
    </pc:docChg>
  </pc:docChgLst>
  <pc:docChgLst>
    <pc:chgData name="Leahy, Tracy" userId="S::tleahy@msu.edu::a2ac77cc-9bf9-4a5e-8e62-9590210d9a2e" providerId="AD" clId="Web-{6498CF1B-EEE2-407E-BAB9-940C90E5571C}"/>
    <pc:docChg chg="modSld">
      <pc:chgData name="Leahy, Tracy" userId="S::tleahy@msu.edu::a2ac77cc-9bf9-4a5e-8e62-9590210d9a2e" providerId="AD" clId="Web-{6498CF1B-EEE2-407E-BAB9-940C90E5571C}" dt="2024-09-18T14:57:26.652" v="4" actId="14100"/>
      <pc:docMkLst>
        <pc:docMk/>
      </pc:docMkLst>
      <pc:sldChg chg="modSp">
        <pc:chgData name="Leahy, Tracy" userId="S::tleahy@msu.edu::a2ac77cc-9bf9-4a5e-8e62-9590210d9a2e" providerId="AD" clId="Web-{6498CF1B-EEE2-407E-BAB9-940C90E5571C}" dt="2024-09-18T14:56:14.652" v="1" actId="20577"/>
        <pc:sldMkLst>
          <pc:docMk/>
          <pc:sldMk cId="1294949908" sldId="530"/>
        </pc:sldMkLst>
        <pc:spChg chg="mod">
          <ac:chgData name="Leahy, Tracy" userId="S::tleahy@msu.edu::a2ac77cc-9bf9-4a5e-8e62-9590210d9a2e" providerId="AD" clId="Web-{6498CF1B-EEE2-407E-BAB9-940C90E5571C}" dt="2024-09-18T14:56:14.652" v="1" actId="20577"/>
          <ac:spMkLst>
            <pc:docMk/>
            <pc:sldMk cId="1294949908" sldId="530"/>
            <ac:spMk id="3" creationId="{EC0C7768-EE15-439E-AD8D-3C66778D2C49}"/>
          </ac:spMkLst>
        </pc:spChg>
      </pc:sldChg>
      <pc:sldChg chg="modSp">
        <pc:chgData name="Leahy, Tracy" userId="S::tleahy@msu.edu::a2ac77cc-9bf9-4a5e-8e62-9590210d9a2e" providerId="AD" clId="Web-{6498CF1B-EEE2-407E-BAB9-940C90E5571C}" dt="2024-09-18T14:56:34.199" v="2" actId="20577"/>
        <pc:sldMkLst>
          <pc:docMk/>
          <pc:sldMk cId="235204130" sldId="1166"/>
        </pc:sldMkLst>
        <pc:spChg chg="mod">
          <ac:chgData name="Leahy, Tracy" userId="S::tleahy@msu.edu::a2ac77cc-9bf9-4a5e-8e62-9590210d9a2e" providerId="AD" clId="Web-{6498CF1B-EEE2-407E-BAB9-940C90E5571C}" dt="2024-09-18T14:56:34.199" v="2" actId="20577"/>
          <ac:spMkLst>
            <pc:docMk/>
            <pc:sldMk cId="235204130" sldId="1166"/>
            <ac:spMk id="2" creationId="{014BB31F-1076-ED95-AE8A-1D66E3F6CC4E}"/>
          </ac:spMkLst>
        </pc:spChg>
      </pc:sldChg>
      <pc:sldChg chg="modSp">
        <pc:chgData name="Leahy, Tracy" userId="S::tleahy@msu.edu::a2ac77cc-9bf9-4a5e-8e62-9590210d9a2e" providerId="AD" clId="Web-{6498CF1B-EEE2-407E-BAB9-940C90E5571C}" dt="2024-09-18T14:57:26.652" v="4" actId="14100"/>
        <pc:sldMkLst>
          <pc:docMk/>
          <pc:sldMk cId="3867373273" sldId="1168"/>
        </pc:sldMkLst>
        <pc:spChg chg="mod">
          <ac:chgData name="Leahy, Tracy" userId="S::tleahy@msu.edu::a2ac77cc-9bf9-4a5e-8e62-9590210d9a2e" providerId="AD" clId="Web-{6498CF1B-EEE2-407E-BAB9-940C90E5571C}" dt="2024-09-18T14:57:21.902" v="3" actId="20577"/>
          <ac:spMkLst>
            <pc:docMk/>
            <pc:sldMk cId="3867373273" sldId="1168"/>
            <ac:spMk id="2" creationId="{192F5881-05C5-787D-DDFF-7768978D90F2}"/>
          </ac:spMkLst>
        </pc:spChg>
        <pc:spChg chg="mod">
          <ac:chgData name="Leahy, Tracy" userId="S::tleahy@msu.edu::a2ac77cc-9bf9-4a5e-8e62-9590210d9a2e" providerId="AD" clId="Web-{6498CF1B-EEE2-407E-BAB9-940C90E5571C}" dt="2024-09-18T14:57:26.652" v="4" actId="14100"/>
          <ac:spMkLst>
            <pc:docMk/>
            <pc:sldMk cId="3867373273" sldId="1168"/>
            <ac:spMk id="3" creationId="{F47CBBAB-A29B-9ABB-5F3D-CAB0EE405789}"/>
          </ac:spMkLst>
        </pc:spChg>
      </pc:sldChg>
    </pc:docChg>
  </pc:docChgLst>
  <pc:docChgLst>
    <pc:chgData name="Gombosi, Shelby" userId="2e589f1a-9cba-4ce5-9479-54791c0a6458" providerId="ADAL" clId="{6DAA1B00-A2F0-4E6E-A3C4-269EEDA0AF37}"/>
    <pc:docChg chg="custSel modSld sldOrd">
      <pc:chgData name="Gombosi, Shelby" userId="2e589f1a-9cba-4ce5-9479-54791c0a6458" providerId="ADAL" clId="{6DAA1B00-A2F0-4E6E-A3C4-269EEDA0AF37}" dt="2024-08-22T20:15:40.073" v="124"/>
      <pc:docMkLst>
        <pc:docMk/>
      </pc:docMkLst>
      <pc:sldChg chg="modSp">
        <pc:chgData name="Gombosi, Shelby" userId="2e589f1a-9cba-4ce5-9479-54791c0a6458" providerId="ADAL" clId="{6DAA1B00-A2F0-4E6E-A3C4-269EEDA0AF37}" dt="2024-08-22T20:10:11.164" v="123" actId="27636"/>
        <pc:sldMkLst>
          <pc:docMk/>
          <pc:sldMk cId="1294949908" sldId="530"/>
        </pc:sldMkLst>
        <pc:spChg chg="mod">
          <ac:chgData name="Gombosi, Shelby" userId="2e589f1a-9cba-4ce5-9479-54791c0a6458" providerId="ADAL" clId="{6DAA1B00-A2F0-4E6E-A3C4-269EEDA0AF37}" dt="2024-08-22T20:10:11.164" v="123" actId="27636"/>
          <ac:spMkLst>
            <pc:docMk/>
            <pc:sldMk cId="1294949908" sldId="530"/>
            <ac:spMk id="3" creationId="{EC0C7768-EE15-439E-AD8D-3C66778D2C49}"/>
          </ac:spMkLst>
        </pc:spChg>
        <pc:spChg chg="mod">
          <ac:chgData name="Gombosi, Shelby" userId="2e589f1a-9cba-4ce5-9479-54791c0a6458" providerId="ADAL" clId="{6DAA1B00-A2F0-4E6E-A3C4-269EEDA0AF37}" dt="2024-08-22T20:08:33.963" v="27" actId="20577"/>
          <ac:spMkLst>
            <pc:docMk/>
            <pc:sldMk cId="1294949908" sldId="530"/>
            <ac:spMk id="7" creationId="{00000000-0000-0000-0000-000000000000}"/>
          </ac:spMkLst>
        </pc:spChg>
      </pc:sldChg>
      <pc:sldChg chg="ord">
        <pc:chgData name="Gombosi, Shelby" userId="2e589f1a-9cba-4ce5-9479-54791c0a6458" providerId="ADAL" clId="{6DAA1B00-A2F0-4E6E-A3C4-269EEDA0AF37}" dt="2024-08-22T20:15:40.073" v="124"/>
        <pc:sldMkLst>
          <pc:docMk/>
          <pc:sldMk cId="987193846" sldId="821"/>
        </pc:sldMkLst>
      </pc:sldChg>
      <pc:sldChg chg="modNotes">
        <pc:chgData name="Gombosi, Shelby" userId="2e589f1a-9cba-4ce5-9479-54791c0a6458" providerId="ADAL" clId="{6DAA1B00-A2F0-4E6E-A3C4-269EEDA0AF37}" dt="2024-08-22T20:08:43.334" v="30" actId="27636"/>
        <pc:sldMkLst>
          <pc:docMk/>
          <pc:sldMk cId="1875712830" sldId="828"/>
        </pc:sldMkLst>
      </pc:sldChg>
    </pc:docChg>
  </pc:docChgLst>
  <pc:docChgLst>
    <pc:chgData name="Leahy, Tracy" userId="S::tleahy@msu.edu::a2ac77cc-9bf9-4a5e-8e62-9590210d9a2e" providerId="AD" clId="Web-{88B63ABA-1E19-472D-9A36-20F57432F38F}"/>
    <pc:docChg chg="sldOrd">
      <pc:chgData name="Leahy, Tracy" userId="S::tleahy@msu.edu::a2ac77cc-9bf9-4a5e-8e62-9590210d9a2e" providerId="AD" clId="Web-{88B63ABA-1E19-472D-9A36-20F57432F38F}" dt="2024-09-06T16:42:46.594" v="5"/>
      <pc:docMkLst>
        <pc:docMk/>
      </pc:docMkLst>
      <pc:sldChg chg="ord">
        <pc:chgData name="Leahy, Tracy" userId="S::tleahy@msu.edu::a2ac77cc-9bf9-4a5e-8e62-9590210d9a2e" providerId="AD" clId="Web-{88B63ABA-1E19-472D-9A36-20F57432F38F}" dt="2024-09-06T16:42:25.923" v="2"/>
        <pc:sldMkLst>
          <pc:docMk/>
          <pc:sldMk cId="4061869891" sldId="1174"/>
        </pc:sldMkLst>
      </pc:sldChg>
      <pc:sldChg chg="ord">
        <pc:chgData name="Leahy, Tracy" userId="S::tleahy@msu.edu::a2ac77cc-9bf9-4a5e-8e62-9590210d9a2e" providerId="AD" clId="Web-{88B63ABA-1E19-472D-9A36-20F57432F38F}" dt="2024-09-06T16:42:32.407" v="3"/>
        <pc:sldMkLst>
          <pc:docMk/>
          <pc:sldMk cId="3551573224" sldId="1175"/>
        </pc:sldMkLst>
      </pc:sldChg>
      <pc:sldChg chg="ord">
        <pc:chgData name="Leahy, Tracy" userId="S::tleahy@msu.edu::a2ac77cc-9bf9-4a5e-8e62-9590210d9a2e" providerId="AD" clId="Web-{88B63ABA-1E19-472D-9A36-20F57432F38F}" dt="2024-09-06T16:42:46.594" v="5"/>
        <pc:sldMkLst>
          <pc:docMk/>
          <pc:sldMk cId="2998592927" sldId="1177"/>
        </pc:sldMkLst>
      </pc:sldChg>
    </pc:docChg>
  </pc:docChgLst>
  <pc:docChgLst>
    <pc:chgData name="Gombosi, Shelby" userId="2e589f1a-9cba-4ce5-9479-54791c0a6458" providerId="ADAL" clId="{5124DA4F-C225-4437-B127-24AC40D24D4E}"/>
    <pc:docChg chg="undo redo custSel addSld delSld modSld sldOrd">
      <pc:chgData name="Gombosi, Shelby" userId="2e589f1a-9cba-4ce5-9479-54791c0a6458" providerId="ADAL" clId="{5124DA4F-C225-4437-B127-24AC40D24D4E}" dt="2024-09-19T14:50:52.158" v="30783" actId="255"/>
      <pc:docMkLst>
        <pc:docMk/>
      </pc:docMkLst>
      <pc:sldChg chg="modSp mod ord modNotesTx">
        <pc:chgData name="Gombosi, Shelby" userId="2e589f1a-9cba-4ce5-9479-54791c0a6458" providerId="ADAL" clId="{5124DA4F-C225-4437-B127-24AC40D24D4E}" dt="2024-09-17T20:53:57.926" v="28821" actId="207"/>
        <pc:sldMkLst>
          <pc:docMk/>
          <pc:sldMk cId="1157370179" sldId="271"/>
        </pc:sldMkLst>
        <pc:spChg chg="mod">
          <ac:chgData name="Gombosi, Shelby" userId="2e589f1a-9cba-4ce5-9479-54791c0a6458" providerId="ADAL" clId="{5124DA4F-C225-4437-B127-24AC40D24D4E}" dt="2024-09-17T20:53:57.926" v="28821" actId="207"/>
          <ac:spMkLst>
            <pc:docMk/>
            <pc:sldMk cId="1157370179" sldId="271"/>
            <ac:spMk id="3" creationId="{9C23B77D-836C-1CDC-2B84-9EDD41015495}"/>
          </ac:spMkLst>
        </pc:spChg>
      </pc:sldChg>
      <pc:sldChg chg="addSp delSp modSp mod ord setBg delDesignElem modNotesTx">
        <pc:chgData name="Gombosi, Shelby" userId="2e589f1a-9cba-4ce5-9479-54791c0a6458" providerId="ADAL" clId="{5124DA4F-C225-4437-B127-24AC40D24D4E}" dt="2024-09-17T22:23:21.396" v="30574"/>
        <pc:sldMkLst>
          <pc:docMk/>
          <pc:sldMk cId="3572095239" sldId="272"/>
        </pc:sldMkLst>
        <pc:spChg chg="mod">
          <ac:chgData name="Gombosi, Shelby" userId="2e589f1a-9cba-4ce5-9479-54791c0a6458" providerId="ADAL" clId="{5124DA4F-C225-4437-B127-24AC40D24D4E}" dt="2024-09-17T20:54:11.909" v="28825" actId="14100"/>
          <ac:spMkLst>
            <pc:docMk/>
            <pc:sldMk cId="3572095239" sldId="272"/>
            <ac:spMk id="2" creationId="{241C9547-A85F-45E5-03DB-9F9B0853D16E}"/>
          </ac:spMkLst>
        </pc:spChg>
        <pc:spChg chg="mod ord">
          <ac:chgData name="Gombosi, Shelby" userId="2e589f1a-9cba-4ce5-9479-54791c0a6458" providerId="ADAL" clId="{5124DA4F-C225-4437-B127-24AC40D24D4E}" dt="2024-09-17T22:13:39.335" v="29668" actId="20577"/>
          <ac:spMkLst>
            <pc:docMk/>
            <pc:sldMk cId="3572095239" sldId="272"/>
            <ac:spMk id="3" creationId="{9C23B77D-836C-1CDC-2B84-9EDD41015495}"/>
          </ac:spMkLst>
        </pc:spChg>
        <pc:spChg chg="add del">
          <ac:chgData name="Gombosi, Shelby" userId="2e589f1a-9cba-4ce5-9479-54791c0a6458" providerId="ADAL" clId="{5124DA4F-C225-4437-B127-24AC40D24D4E}" dt="2024-09-16T23:48:15.024" v="10088" actId="26606"/>
          <ac:spMkLst>
            <pc:docMk/>
            <pc:sldMk cId="3572095239" sldId="272"/>
            <ac:spMk id="19" creationId="{F13C74B1-5B17-4795-BED0-7140497B445A}"/>
          </ac:spMkLst>
        </pc:spChg>
        <pc:spChg chg="add del">
          <ac:chgData name="Gombosi, Shelby" userId="2e589f1a-9cba-4ce5-9479-54791c0a6458" providerId="ADAL" clId="{5124DA4F-C225-4437-B127-24AC40D24D4E}" dt="2024-09-16T23:48:15.024" v="10088" actId="26606"/>
          <ac:spMkLst>
            <pc:docMk/>
            <pc:sldMk cId="3572095239" sldId="272"/>
            <ac:spMk id="21" creationId="{D4974D33-8DC5-464E-8C6D-BE58F0669C17}"/>
          </ac:spMkLst>
        </pc:spChg>
        <pc:spChg chg="add del">
          <ac:chgData name="Gombosi, Shelby" userId="2e589f1a-9cba-4ce5-9479-54791c0a6458" providerId="ADAL" clId="{5124DA4F-C225-4437-B127-24AC40D24D4E}" dt="2024-09-16T23:49:44.838" v="10099" actId="26606"/>
          <ac:spMkLst>
            <pc:docMk/>
            <pc:sldMk cId="3572095239" sldId="272"/>
            <ac:spMk id="26" creationId="{A6D37EE4-EA1B-46EE-A54B-5233C63C9695}"/>
          </ac:spMkLst>
        </pc:spChg>
        <pc:spChg chg="add del">
          <ac:chgData name="Gombosi, Shelby" userId="2e589f1a-9cba-4ce5-9479-54791c0a6458" providerId="ADAL" clId="{5124DA4F-C225-4437-B127-24AC40D24D4E}" dt="2024-09-16T23:49:44.838" v="10099" actId="26606"/>
          <ac:spMkLst>
            <pc:docMk/>
            <pc:sldMk cId="3572095239" sldId="272"/>
            <ac:spMk id="28" creationId="{927D5270-6648-4CC1-8F78-48BE299CAC25}"/>
          </ac:spMkLst>
        </pc:spChg>
        <pc:spChg chg="add del">
          <ac:chgData name="Gombosi, Shelby" userId="2e589f1a-9cba-4ce5-9479-54791c0a6458" providerId="ADAL" clId="{5124DA4F-C225-4437-B127-24AC40D24D4E}" dt="2024-09-16T23:49:44.822" v="10098" actId="26606"/>
          <ac:spMkLst>
            <pc:docMk/>
            <pc:sldMk cId="3572095239" sldId="272"/>
            <ac:spMk id="33" creationId="{7B831B6F-405A-4B47-B9BB-5CA88F285844}"/>
          </ac:spMkLst>
        </pc:spChg>
        <pc:spChg chg="add del">
          <ac:chgData name="Gombosi, Shelby" userId="2e589f1a-9cba-4ce5-9479-54791c0a6458" providerId="ADAL" clId="{5124DA4F-C225-4437-B127-24AC40D24D4E}" dt="2024-09-16T23:49:44.822" v="10098" actId="26606"/>
          <ac:spMkLst>
            <pc:docMk/>
            <pc:sldMk cId="3572095239" sldId="272"/>
            <ac:spMk id="35" creationId="{953EE71A-6488-4203-A7C4-77102FD0DCCA}"/>
          </ac:spMkLst>
        </pc:spChg>
        <pc:spChg chg="add del">
          <ac:chgData name="Gombosi, Shelby" userId="2e589f1a-9cba-4ce5-9479-54791c0a6458" providerId="ADAL" clId="{5124DA4F-C225-4437-B127-24AC40D24D4E}" dt="2024-09-16T23:50:26.344" v="10104" actId="26606"/>
          <ac:spMkLst>
            <pc:docMk/>
            <pc:sldMk cId="3572095239" sldId="272"/>
            <ac:spMk id="37" creationId="{743AA782-23D1-4521-8CAD-47662984AA08}"/>
          </ac:spMkLst>
        </pc:spChg>
        <pc:spChg chg="add del">
          <ac:chgData name="Gombosi, Shelby" userId="2e589f1a-9cba-4ce5-9479-54791c0a6458" providerId="ADAL" clId="{5124DA4F-C225-4437-B127-24AC40D24D4E}" dt="2024-09-16T23:50:26.344" v="10104" actId="26606"/>
          <ac:spMkLst>
            <pc:docMk/>
            <pc:sldMk cId="3572095239" sldId="272"/>
            <ac:spMk id="38" creationId="{71877DBC-BB60-40F0-AC93-2ACDBAAE60CE}"/>
          </ac:spMkLst>
        </pc:spChg>
        <pc:spChg chg="add del">
          <ac:chgData name="Gombosi, Shelby" userId="2e589f1a-9cba-4ce5-9479-54791c0a6458" providerId="ADAL" clId="{5124DA4F-C225-4437-B127-24AC40D24D4E}" dt="2024-09-17T14:58:46.978" v="28535"/>
          <ac:spMkLst>
            <pc:docMk/>
            <pc:sldMk cId="3572095239" sldId="272"/>
            <ac:spMk id="43" creationId="{2B97F24A-32CE-4C1C-A50D-3016B394DCFB}"/>
          </ac:spMkLst>
        </pc:spChg>
        <pc:spChg chg="add del">
          <ac:chgData name="Gombosi, Shelby" userId="2e589f1a-9cba-4ce5-9479-54791c0a6458" providerId="ADAL" clId="{5124DA4F-C225-4437-B127-24AC40D24D4E}" dt="2024-09-17T14:58:46.978" v="28535"/>
          <ac:spMkLst>
            <pc:docMk/>
            <pc:sldMk cId="3572095239" sldId="272"/>
            <ac:spMk id="45" creationId="{CD8B4F24-440B-49E9-B85D-733523DC064B}"/>
          </ac:spMkLst>
        </pc:spChg>
        <pc:picChg chg="mod ord">
          <ac:chgData name="Gombosi, Shelby" userId="2e589f1a-9cba-4ce5-9479-54791c0a6458" providerId="ADAL" clId="{5124DA4F-C225-4437-B127-24AC40D24D4E}" dt="2024-09-17T15:59:23.539" v="28684" actId="14100"/>
          <ac:picMkLst>
            <pc:docMk/>
            <pc:sldMk cId="3572095239" sldId="272"/>
            <ac:picMk id="14" creationId="{DEBA3B1E-C15B-88A0-46F7-2FDDB9EAC226}"/>
          </ac:picMkLst>
        </pc:picChg>
      </pc:sldChg>
      <pc:sldChg chg="addSp delSp modSp mod delDesignElem modNotesTx">
        <pc:chgData name="Gombosi, Shelby" userId="2e589f1a-9cba-4ce5-9479-54791c0a6458" providerId="ADAL" clId="{5124DA4F-C225-4437-B127-24AC40D24D4E}" dt="2024-09-17T20:46:14.689" v="28741" actId="1076"/>
        <pc:sldMkLst>
          <pc:docMk/>
          <pc:sldMk cId="1294949908" sldId="530"/>
        </pc:sldMkLst>
        <pc:spChg chg="mod">
          <ac:chgData name="Gombosi, Shelby" userId="2e589f1a-9cba-4ce5-9479-54791c0a6458" providerId="ADAL" clId="{5124DA4F-C225-4437-B127-24AC40D24D4E}" dt="2024-09-17T20:46:14.689" v="28741" actId="1076"/>
          <ac:spMkLst>
            <pc:docMk/>
            <pc:sldMk cId="1294949908" sldId="530"/>
            <ac:spMk id="3" creationId="{EC0C7768-EE15-439E-AD8D-3C66778D2C49}"/>
          </ac:spMkLst>
        </pc:spChg>
        <pc:spChg chg="mod">
          <ac:chgData name="Gombosi, Shelby" userId="2e589f1a-9cba-4ce5-9479-54791c0a6458" providerId="ADAL" clId="{5124DA4F-C225-4437-B127-24AC40D24D4E}" dt="2024-09-17T19:42:36.277" v="28737" actId="1076"/>
          <ac:spMkLst>
            <pc:docMk/>
            <pc:sldMk cId="1294949908" sldId="530"/>
            <ac:spMk id="7" creationId="{00000000-0000-0000-0000-000000000000}"/>
          </ac:spMkLst>
        </pc:spChg>
        <pc:spChg chg="add">
          <ac:chgData name="Gombosi, Shelby" userId="2e589f1a-9cba-4ce5-9479-54791c0a6458" providerId="ADAL" clId="{5124DA4F-C225-4437-B127-24AC40D24D4E}" dt="2024-09-17T15:10:24.643" v="28567" actId="26606"/>
          <ac:spMkLst>
            <pc:docMk/>
            <pc:sldMk cId="1294949908" sldId="530"/>
            <ac:spMk id="14" creationId="{B34F5AD2-EDBD-4BBD-A55C-EAFFD0C7097A}"/>
          </ac:spMkLst>
        </pc:spChg>
        <pc:spChg chg="add">
          <ac:chgData name="Gombosi, Shelby" userId="2e589f1a-9cba-4ce5-9479-54791c0a6458" providerId="ADAL" clId="{5124DA4F-C225-4437-B127-24AC40D24D4E}" dt="2024-09-17T15:10:24.643" v="28567" actId="26606"/>
          <ac:spMkLst>
            <pc:docMk/>
            <pc:sldMk cId="1294949908" sldId="530"/>
            <ac:spMk id="16" creationId="{C3896A03-3945-419A-B66B-4EE266EDD152}"/>
          </ac:spMkLst>
        </pc:spChg>
        <pc:spChg chg="add">
          <ac:chgData name="Gombosi, Shelby" userId="2e589f1a-9cba-4ce5-9479-54791c0a6458" providerId="ADAL" clId="{5124DA4F-C225-4437-B127-24AC40D24D4E}" dt="2024-09-17T15:10:24.643" v="28567" actId="26606"/>
          <ac:spMkLst>
            <pc:docMk/>
            <pc:sldMk cId="1294949908" sldId="530"/>
            <ac:spMk id="18" creationId="{450D3AD2-FA80-415F-A9CE-54D884561CD7}"/>
          </ac:spMkLst>
        </pc:spChg>
        <pc:grpChg chg="add del">
          <ac:chgData name="Gombosi, Shelby" userId="2e589f1a-9cba-4ce5-9479-54791c0a6458" providerId="ADAL" clId="{5124DA4F-C225-4437-B127-24AC40D24D4E}" dt="2024-09-17T14:58:46.978" v="28535"/>
          <ac:grpSpMkLst>
            <pc:docMk/>
            <pc:sldMk cId="1294949908" sldId="530"/>
            <ac:grpSpMk id="31" creationId="{BE589684-54CA-64D8-C963-5F19FF75BF72}"/>
          </ac:grpSpMkLst>
        </pc:grpChg>
        <pc:picChg chg="mod">
          <ac:chgData name="Gombosi, Shelby" userId="2e589f1a-9cba-4ce5-9479-54791c0a6458" providerId="ADAL" clId="{5124DA4F-C225-4437-B127-24AC40D24D4E}" dt="2024-09-17T20:46:10.342" v="28740" actId="1076"/>
          <ac:picMkLst>
            <pc:docMk/>
            <pc:sldMk cId="1294949908" sldId="530"/>
            <ac:picMk id="9" creationId="{D76230CE-1F07-81BF-3948-7FB34961262C}"/>
          </ac:picMkLst>
        </pc:picChg>
      </pc:sldChg>
      <pc:sldChg chg="del">
        <pc:chgData name="Gombosi, Shelby" userId="2e589f1a-9cba-4ce5-9479-54791c0a6458" providerId="ADAL" clId="{5124DA4F-C225-4437-B127-24AC40D24D4E}" dt="2024-09-16T00:32:15.769" v="1939" actId="47"/>
        <pc:sldMkLst>
          <pc:docMk/>
          <pc:sldMk cId="3254523448" sldId="652"/>
        </pc:sldMkLst>
      </pc:sldChg>
      <pc:sldChg chg="del">
        <pc:chgData name="Gombosi, Shelby" userId="2e589f1a-9cba-4ce5-9479-54791c0a6458" providerId="ADAL" clId="{5124DA4F-C225-4437-B127-24AC40D24D4E}" dt="2024-09-16T16:45:36.045" v="5212" actId="2696"/>
        <pc:sldMkLst>
          <pc:docMk/>
          <pc:sldMk cId="2577442622" sldId="691"/>
        </pc:sldMkLst>
      </pc:sldChg>
      <pc:sldChg chg="del">
        <pc:chgData name="Gombosi, Shelby" userId="2e589f1a-9cba-4ce5-9479-54791c0a6458" providerId="ADAL" clId="{5124DA4F-C225-4437-B127-24AC40D24D4E}" dt="2024-09-16T00:32:03.803" v="1938" actId="47"/>
        <pc:sldMkLst>
          <pc:docMk/>
          <pc:sldMk cId="2912291711" sldId="738"/>
        </pc:sldMkLst>
      </pc:sldChg>
      <pc:sldChg chg="del">
        <pc:chgData name="Gombosi, Shelby" userId="2e589f1a-9cba-4ce5-9479-54791c0a6458" providerId="ADAL" clId="{5124DA4F-C225-4437-B127-24AC40D24D4E}" dt="2024-09-16T00:53:49.075" v="3389" actId="47"/>
        <pc:sldMkLst>
          <pc:docMk/>
          <pc:sldMk cId="1307889112" sldId="783"/>
        </pc:sldMkLst>
      </pc:sldChg>
      <pc:sldChg chg="del">
        <pc:chgData name="Gombosi, Shelby" userId="2e589f1a-9cba-4ce5-9479-54791c0a6458" providerId="ADAL" clId="{5124DA4F-C225-4437-B127-24AC40D24D4E}" dt="2024-09-16T00:53:45.825" v="3388" actId="47"/>
        <pc:sldMkLst>
          <pc:docMk/>
          <pc:sldMk cId="1655918746" sldId="785"/>
        </pc:sldMkLst>
      </pc:sldChg>
      <pc:sldChg chg="del">
        <pc:chgData name="Gombosi, Shelby" userId="2e589f1a-9cba-4ce5-9479-54791c0a6458" providerId="ADAL" clId="{5124DA4F-C225-4437-B127-24AC40D24D4E}" dt="2024-09-16T00:57:13.225" v="3419" actId="47"/>
        <pc:sldMkLst>
          <pc:docMk/>
          <pc:sldMk cId="2098540690" sldId="788"/>
        </pc:sldMkLst>
      </pc:sldChg>
      <pc:sldChg chg="del">
        <pc:chgData name="Gombosi, Shelby" userId="2e589f1a-9cba-4ce5-9479-54791c0a6458" providerId="ADAL" clId="{5124DA4F-C225-4437-B127-24AC40D24D4E}" dt="2024-09-16T00:54:20.678" v="3392" actId="47"/>
        <pc:sldMkLst>
          <pc:docMk/>
          <pc:sldMk cId="2708492660" sldId="789"/>
        </pc:sldMkLst>
      </pc:sldChg>
      <pc:sldChg chg="del ord">
        <pc:chgData name="Gombosi, Shelby" userId="2e589f1a-9cba-4ce5-9479-54791c0a6458" providerId="ADAL" clId="{5124DA4F-C225-4437-B127-24AC40D24D4E}" dt="2024-09-16T00:53:45.825" v="3388" actId="47"/>
        <pc:sldMkLst>
          <pc:docMk/>
          <pc:sldMk cId="1017714998" sldId="794"/>
        </pc:sldMkLst>
      </pc:sldChg>
      <pc:sldChg chg="del">
        <pc:chgData name="Gombosi, Shelby" userId="2e589f1a-9cba-4ce5-9479-54791c0a6458" providerId="ADAL" clId="{5124DA4F-C225-4437-B127-24AC40D24D4E}" dt="2024-09-16T00:32:17.409" v="1940" actId="47"/>
        <pc:sldMkLst>
          <pc:docMk/>
          <pc:sldMk cId="2634884474" sldId="816"/>
        </pc:sldMkLst>
      </pc:sldChg>
      <pc:sldChg chg="addSp delSp modSp mod ord modClrScheme delDesignElem chgLayout">
        <pc:chgData name="Gombosi, Shelby" userId="2e589f1a-9cba-4ce5-9479-54791c0a6458" providerId="ADAL" clId="{5124DA4F-C225-4437-B127-24AC40D24D4E}" dt="2024-09-17T21:00:22.295" v="28884" actId="207"/>
        <pc:sldMkLst>
          <pc:docMk/>
          <pc:sldMk cId="2168895878" sldId="818"/>
        </pc:sldMkLst>
        <pc:spChg chg="add mod ord">
          <ac:chgData name="Gombosi, Shelby" userId="2e589f1a-9cba-4ce5-9479-54791c0a6458" providerId="ADAL" clId="{5124DA4F-C225-4437-B127-24AC40D24D4E}" dt="2024-09-17T21:00:22.295" v="28884" actId="207"/>
          <ac:spMkLst>
            <pc:docMk/>
            <pc:sldMk cId="2168895878" sldId="818"/>
            <ac:spMk id="2" creationId="{04BF2E6B-0778-6BD9-6568-9BEAA1F8507D}"/>
          </ac:spMkLst>
        </pc:spChg>
        <pc:spChg chg="mod ord">
          <ac:chgData name="Gombosi, Shelby" userId="2e589f1a-9cba-4ce5-9479-54791c0a6458" providerId="ADAL" clId="{5124DA4F-C225-4437-B127-24AC40D24D4E}" dt="2024-09-17T21:00:01.753" v="28880" actId="1076"/>
          <ac:spMkLst>
            <pc:docMk/>
            <pc:sldMk cId="2168895878" sldId="818"/>
            <ac:spMk id="4" creationId="{9B83D25C-5F83-44FD-B4F4-6FE939928D81}"/>
          </ac:spMkLst>
        </pc:spChg>
        <pc:spChg chg="mod ord">
          <ac:chgData name="Gombosi, Shelby" userId="2e589f1a-9cba-4ce5-9479-54791c0a6458" providerId="ADAL" clId="{5124DA4F-C225-4437-B127-24AC40D24D4E}" dt="2024-09-17T21:00:18.888" v="28883" actId="207"/>
          <ac:spMkLst>
            <pc:docMk/>
            <pc:sldMk cId="2168895878" sldId="818"/>
            <ac:spMk id="5" creationId="{EBE345CB-1238-49B4-952F-5272F376B040}"/>
          </ac:spMkLst>
        </pc:spChg>
        <pc:spChg chg="add">
          <ac:chgData name="Gombosi, Shelby" userId="2e589f1a-9cba-4ce5-9479-54791c0a6458" providerId="ADAL" clId="{5124DA4F-C225-4437-B127-24AC40D24D4E}" dt="2024-09-17T15:10:07.230" v="28566" actId="26606"/>
          <ac:spMkLst>
            <pc:docMk/>
            <pc:sldMk cId="2168895878" sldId="818"/>
            <ac:spMk id="7" creationId="{4C608BEB-860E-4094-8511-78603564A75E}"/>
          </ac:spMkLst>
        </pc:spChg>
        <pc:spChg chg="del">
          <ac:chgData name="Gombosi, Shelby" userId="2e589f1a-9cba-4ce5-9479-54791c0a6458" providerId="ADAL" clId="{5124DA4F-C225-4437-B127-24AC40D24D4E}" dt="2024-09-17T01:06:04.625" v="17127" actId="700"/>
          <ac:spMkLst>
            <pc:docMk/>
            <pc:sldMk cId="2168895878" sldId="818"/>
            <ac:spMk id="8" creationId="{DBF61EA3-B236-439E-9C0B-340980D56BEE}"/>
          </ac:spMkLst>
        </pc:spChg>
        <pc:spChg chg="add del">
          <ac:chgData name="Gombosi, Shelby" userId="2e589f1a-9cba-4ce5-9479-54791c0a6458" providerId="ADAL" clId="{5124DA4F-C225-4437-B127-24AC40D24D4E}" dt="2024-09-17T14:58:46.978" v="28535"/>
          <ac:spMkLst>
            <pc:docMk/>
            <pc:sldMk cId="2168895878" sldId="818"/>
            <ac:spMk id="10" creationId="{4C608BEB-860E-4094-8511-78603564A75E}"/>
          </ac:spMkLst>
        </pc:spChg>
        <pc:spChg chg="del">
          <ac:chgData name="Gombosi, Shelby" userId="2e589f1a-9cba-4ce5-9479-54791c0a6458" providerId="ADAL" clId="{5124DA4F-C225-4437-B127-24AC40D24D4E}" dt="2024-09-17T01:06:04.625" v="17127" actId="700"/>
          <ac:spMkLst>
            <pc:docMk/>
            <pc:sldMk cId="2168895878" sldId="818"/>
            <ac:spMk id="27" creationId="{E659831F-0D9A-4C63-9EBB-8435B85A440F}"/>
          </ac:spMkLst>
        </pc:spChg>
        <pc:grpChg chg="del">
          <ac:chgData name="Gombosi, Shelby" userId="2e589f1a-9cba-4ce5-9479-54791c0a6458" providerId="ADAL" clId="{5124DA4F-C225-4437-B127-24AC40D24D4E}" dt="2024-09-17T01:06:04.625" v="17127" actId="700"/>
          <ac:grpSpMkLst>
            <pc:docMk/>
            <pc:sldMk cId="2168895878" sldId="818"/>
            <ac:grpSpMk id="9" creationId="{28FAF094-D087-493F-8DF9-A486C2D6BBAA}"/>
          </ac:grpSpMkLst>
        </pc:grpChg>
        <pc:cxnChg chg="add">
          <ac:chgData name="Gombosi, Shelby" userId="2e589f1a-9cba-4ce5-9479-54791c0a6458" providerId="ADAL" clId="{5124DA4F-C225-4437-B127-24AC40D24D4E}" dt="2024-09-17T15:10:07.230" v="28566" actId="26606"/>
          <ac:cxnSpMkLst>
            <pc:docMk/>
            <pc:sldMk cId="2168895878" sldId="818"/>
            <ac:cxnSpMk id="11" creationId="{1F16A8D4-FE87-4604-88B2-394B5D1EB437}"/>
          </ac:cxnSpMkLst>
        </pc:cxnChg>
        <pc:cxnChg chg="add del">
          <ac:chgData name="Gombosi, Shelby" userId="2e589f1a-9cba-4ce5-9479-54791c0a6458" providerId="ADAL" clId="{5124DA4F-C225-4437-B127-24AC40D24D4E}" dt="2024-09-17T14:58:46.978" v="28535"/>
          <ac:cxnSpMkLst>
            <pc:docMk/>
            <pc:sldMk cId="2168895878" sldId="818"/>
            <ac:cxnSpMk id="12" creationId="{1F16A8D4-FE87-4604-88B2-394B5D1EB437}"/>
          </ac:cxnSpMkLst>
        </pc:cxnChg>
      </pc:sldChg>
      <pc:sldChg chg="del">
        <pc:chgData name="Gombosi, Shelby" userId="2e589f1a-9cba-4ce5-9479-54791c0a6458" providerId="ADAL" clId="{5124DA4F-C225-4437-B127-24AC40D24D4E}" dt="2024-09-16T16:45:36.045" v="5212" actId="2696"/>
        <pc:sldMkLst>
          <pc:docMk/>
          <pc:sldMk cId="848193709" sldId="820"/>
        </pc:sldMkLst>
      </pc:sldChg>
      <pc:sldChg chg="del ord">
        <pc:chgData name="Gombosi, Shelby" userId="2e589f1a-9cba-4ce5-9479-54791c0a6458" providerId="ADAL" clId="{5124DA4F-C225-4437-B127-24AC40D24D4E}" dt="2024-09-16T16:45:44.884" v="5213" actId="2696"/>
        <pc:sldMkLst>
          <pc:docMk/>
          <pc:sldMk cId="987193846" sldId="821"/>
        </pc:sldMkLst>
      </pc:sldChg>
      <pc:sldChg chg="modSp mod">
        <pc:chgData name="Gombosi, Shelby" userId="2e589f1a-9cba-4ce5-9479-54791c0a6458" providerId="ADAL" clId="{5124DA4F-C225-4437-B127-24AC40D24D4E}" dt="2024-09-17T21:05:46.101" v="28925" actId="1076"/>
        <pc:sldMkLst>
          <pc:docMk/>
          <pc:sldMk cId="3996098974" sldId="822"/>
        </pc:sldMkLst>
        <pc:spChg chg="mod">
          <ac:chgData name="Gombosi, Shelby" userId="2e589f1a-9cba-4ce5-9479-54791c0a6458" providerId="ADAL" clId="{5124DA4F-C225-4437-B127-24AC40D24D4E}" dt="2024-09-17T21:05:44.562" v="28924" actId="1076"/>
          <ac:spMkLst>
            <pc:docMk/>
            <pc:sldMk cId="3996098974" sldId="822"/>
            <ac:spMk id="5" creationId="{F5D63F1B-948D-A705-9DBC-9CDEB37812C3}"/>
          </ac:spMkLst>
        </pc:spChg>
        <pc:picChg chg="mod">
          <ac:chgData name="Gombosi, Shelby" userId="2e589f1a-9cba-4ce5-9479-54791c0a6458" providerId="ADAL" clId="{5124DA4F-C225-4437-B127-24AC40D24D4E}" dt="2024-09-17T21:05:46.101" v="28925" actId="1076"/>
          <ac:picMkLst>
            <pc:docMk/>
            <pc:sldMk cId="3996098974" sldId="822"/>
            <ac:picMk id="7" creationId="{03E7C7A7-DA74-DC52-8F34-04BBDD7B1BCA}"/>
          </ac:picMkLst>
        </pc:picChg>
      </pc:sldChg>
      <pc:sldChg chg="del">
        <pc:chgData name="Gombosi, Shelby" userId="2e589f1a-9cba-4ce5-9479-54791c0a6458" providerId="ADAL" clId="{5124DA4F-C225-4437-B127-24AC40D24D4E}" dt="2024-09-16T16:45:36.045" v="5212" actId="2696"/>
        <pc:sldMkLst>
          <pc:docMk/>
          <pc:sldMk cId="637497500" sldId="823"/>
        </pc:sldMkLst>
      </pc:sldChg>
      <pc:sldChg chg="addSp delSp modSp mod setBg setClrOvrMap delDesignElem modNotesTx">
        <pc:chgData name="Gombosi, Shelby" userId="2e589f1a-9cba-4ce5-9479-54791c0a6458" providerId="ADAL" clId="{5124DA4F-C225-4437-B127-24AC40D24D4E}" dt="2024-09-17T21:51:04.879" v="29631" actId="20577"/>
        <pc:sldMkLst>
          <pc:docMk/>
          <pc:sldMk cId="3066273412" sldId="825"/>
        </pc:sldMkLst>
        <pc:spChg chg="mod">
          <ac:chgData name="Gombosi, Shelby" userId="2e589f1a-9cba-4ce5-9479-54791c0a6458" providerId="ADAL" clId="{5124DA4F-C225-4437-B127-24AC40D24D4E}" dt="2024-09-17T20:52:44.871" v="28810" actId="207"/>
          <ac:spMkLst>
            <pc:docMk/>
            <pc:sldMk cId="3066273412" sldId="825"/>
            <ac:spMk id="2" creationId="{89214DD4-A7F6-CF0D-116E-547431FD6FCB}"/>
          </ac:spMkLst>
        </pc:spChg>
        <pc:spChg chg="add">
          <ac:chgData name="Gombosi, Shelby" userId="2e589f1a-9cba-4ce5-9479-54791c0a6458" providerId="ADAL" clId="{5124DA4F-C225-4437-B127-24AC40D24D4E}" dt="2024-09-17T15:27:47.987" v="28589" actId="26606"/>
          <ac:spMkLst>
            <pc:docMk/>
            <pc:sldMk cId="3066273412" sldId="825"/>
            <ac:spMk id="7" creationId="{787F4F1C-8D3D-4EC1-B72D-A0470A5A08B8}"/>
          </ac:spMkLst>
        </pc:spChg>
        <pc:spChg chg="add del">
          <ac:chgData name="Gombosi, Shelby" userId="2e589f1a-9cba-4ce5-9479-54791c0a6458" providerId="ADAL" clId="{5124DA4F-C225-4437-B127-24AC40D24D4E}" dt="2024-09-17T14:58:46.978" v="28535"/>
          <ac:spMkLst>
            <pc:docMk/>
            <pc:sldMk cId="3066273412" sldId="825"/>
            <ac:spMk id="8" creationId="{D278ADA9-6383-4BDD-80D2-8899A402687B}"/>
          </ac:spMkLst>
        </pc:spChg>
        <pc:spChg chg="add del">
          <ac:chgData name="Gombosi, Shelby" userId="2e589f1a-9cba-4ce5-9479-54791c0a6458" providerId="ADAL" clId="{5124DA4F-C225-4437-B127-24AC40D24D4E}" dt="2024-09-17T14:58:46.978" v="28535"/>
          <ac:spMkLst>
            <pc:docMk/>
            <pc:sldMk cId="3066273412" sldId="825"/>
            <ac:spMk id="10" creationId="{484B7147-B0F6-40ED-B5A2-FF72BC8198B6}"/>
          </ac:spMkLst>
        </pc:spChg>
        <pc:spChg chg="add del">
          <ac:chgData name="Gombosi, Shelby" userId="2e589f1a-9cba-4ce5-9479-54791c0a6458" providerId="ADAL" clId="{5124DA4F-C225-4437-B127-24AC40D24D4E}" dt="2024-09-17T14:58:46.978" v="28535"/>
          <ac:spMkLst>
            <pc:docMk/>
            <pc:sldMk cId="3066273412" sldId="825"/>
            <ac:spMk id="12" creationId="{B36D2DE0-0628-4A9A-A59D-7BA8B5EB3022}"/>
          </ac:spMkLst>
        </pc:spChg>
        <pc:spChg chg="add del">
          <ac:chgData name="Gombosi, Shelby" userId="2e589f1a-9cba-4ce5-9479-54791c0a6458" providerId="ADAL" clId="{5124DA4F-C225-4437-B127-24AC40D24D4E}" dt="2024-09-17T14:58:46.978" v="28535"/>
          <ac:spMkLst>
            <pc:docMk/>
            <pc:sldMk cId="3066273412" sldId="825"/>
            <ac:spMk id="14" creationId="{48E405C9-94BE-41DA-928C-DEC9A8550E9F}"/>
          </ac:spMkLst>
        </pc:spChg>
        <pc:spChg chg="add del">
          <ac:chgData name="Gombosi, Shelby" userId="2e589f1a-9cba-4ce5-9479-54791c0a6458" providerId="ADAL" clId="{5124DA4F-C225-4437-B127-24AC40D24D4E}" dt="2024-09-17T14:58:46.978" v="28535"/>
          <ac:spMkLst>
            <pc:docMk/>
            <pc:sldMk cId="3066273412" sldId="825"/>
            <ac:spMk id="16" creationId="{D2091A72-D5BB-42AC-8FD3-F7747D90861E}"/>
          </ac:spMkLst>
        </pc:spChg>
        <pc:spChg chg="add del">
          <ac:chgData name="Gombosi, Shelby" userId="2e589f1a-9cba-4ce5-9479-54791c0a6458" providerId="ADAL" clId="{5124DA4F-C225-4437-B127-24AC40D24D4E}" dt="2024-09-17T14:58:46.978" v="28535"/>
          <ac:spMkLst>
            <pc:docMk/>
            <pc:sldMk cId="3066273412" sldId="825"/>
            <ac:spMk id="18" creationId="{6ED12BFC-A737-46AF-8411-481112D54B0C}"/>
          </ac:spMkLst>
        </pc:spChg>
        <pc:spChg chg="add">
          <ac:chgData name="Gombosi, Shelby" userId="2e589f1a-9cba-4ce5-9479-54791c0a6458" providerId="ADAL" clId="{5124DA4F-C225-4437-B127-24AC40D24D4E}" dt="2024-09-17T19:38:36.564" v="28730" actId="26606"/>
          <ac:spMkLst>
            <pc:docMk/>
            <pc:sldMk cId="3066273412" sldId="825"/>
            <ac:spMk id="19" creationId="{27577DEC-D9A5-404D-9789-702F4319BEC8}"/>
          </ac:spMkLst>
        </pc:spChg>
        <pc:grpChg chg="add">
          <ac:chgData name="Gombosi, Shelby" userId="2e589f1a-9cba-4ce5-9479-54791c0a6458" providerId="ADAL" clId="{5124DA4F-C225-4437-B127-24AC40D24D4E}" dt="2024-09-17T19:38:36.564" v="28730" actId="26606"/>
          <ac:grpSpMkLst>
            <pc:docMk/>
            <pc:sldMk cId="3066273412" sldId="825"/>
            <ac:grpSpMk id="4" creationId="{28460BD8-AE3F-4AC9-9D0B-717052AA5D3A}"/>
          </ac:grpSpMkLst>
        </pc:grpChg>
        <pc:grpChg chg="add">
          <ac:chgData name="Gombosi, Shelby" userId="2e589f1a-9cba-4ce5-9479-54791c0a6458" providerId="ADAL" clId="{5124DA4F-C225-4437-B127-24AC40D24D4E}" dt="2024-09-17T15:27:47.987" v="28589" actId="26606"/>
          <ac:grpSpMkLst>
            <pc:docMk/>
            <pc:sldMk cId="3066273412" sldId="825"/>
            <ac:grpSpMk id="9" creationId="{D1E3DD61-64DB-46AD-B249-E273CD86B051}"/>
          </ac:grpSpMkLst>
        </pc:grpChg>
        <pc:grpChg chg="add">
          <ac:chgData name="Gombosi, Shelby" userId="2e589f1a-9cba-4ce5-9479-54791c0a6458" providerId="ADAL" clId="{5124DA4F-C225-4437-B127-24AC40D24D4E}" dt="2024-09-17T19:38:36.564" v="28730" actId="26606"/>
          <ac:grpSpMkLst>
            <pc:docMk/>
            <pc:sldMk cId="3066273412" sldId="825"/>
            <ac:grpSpMk id="21" creationId="{CEEA9366-CEA8-4F23-B065-4337F0D836FE}"/>
          </ac:grpSpMkLst>
        </pc:grpChg>
      </pc:sldChg>
      <pc:sldChg chg="del">
        <pc:chgData name="Gombosi, Shelby" userId="2e589f1a-9cba-4ce5-9479-54791c0a6458" providerId="ADAL" clId="{5124DA4F-C225-4437-B127-24AC40D24D4E}" dt="2024-09-16T16:45:36.045" v="5212" actId="2696"/>
        <pc:sldMkLst>
          <pc:docMk/>
          <pc:sldMk cId="1875712830" sldId="828"/>
        </pc:sldMkLst>
      </pc:sldChg>
      <pc:sldChg chg="del">
        <pc:chgData name="Gombosi, Shelby" userId="2e589f1a-9cba-4ce5-9479-54791c0a6458" providerId="ADAL" clId="{5124DA4F-C225-4437-B127-24AC40D24D4E}" dt="2024-09-16T16:45:36.045" v="5212" actId="2696"/>
        <pc:sldMkLst>
          <pc:docMk/>
          <pc:sldMk cId="3834958594" sldId="829"/>
        </pc:sldMkLst>
      </pc:sldChg>
      <pc:sldChg chg="del">
        <pc:chgData name="Gombosi, Shelby" userId="2e589f1a-9cba-4ce5-9479-54791c0a6458" providerId="ADAL" clId="{5124DA4F-C225-4437-B127-24AC40D24D4E}" dt="2024-09-16T00:32:43.494" v="1944" actId="47"/>
        <pc:sldMkLst>
          <pc:docMk/>
          <pc:sldMk cId="3004285540" sldId="831"/>
        </pc:sldMkLst>
      </pc:sldChg>
      <pc:sldChg chg="del">
        <pc:chgData name="Gombosi, Shelby" userId="2e589f1a-9cba-4ce5-9479-54791c0a6458" providerId="ADAL" clId="{5124DA4F-C225-4437-B127-24AC40D24D4E}" dt="2024-09-16T00:32:55.793" v="1945" actId="47"/>
        <pc:sldMkLst>
          <pc:docMk/>
          <pc:sldMk cId="2384304958" sldId="832"/>
        </pc:sldMkLst>
      </pc:sldChg>
      <pc:sldChg chg="modSp del">
        <pc:chgData name="Gombosi, Shelby" userId="2e589f1a-9cba-4ce5-9479-54791c0a6458" providerId="ADAL" clId="{5124DA4F-C225-4437-B127-24AC40D24D4E}" dt="2024-09-16T16:46:38.031" v="5214" actId="2696"/>
        <pc:sldMkLst>
          <pc:docMk/>
          <pc:sldMk cId="1920024455" sldId="834"/>
        </pc:sldMkLst>
        <pc:spChg chg="mod">
          <ac:chgData name="Gombosi, Shelby" userId="2e589f1a-9cba-4ce5-9479-54791c0a6458" providerId="ADAL" clId="{5124DA4F-C225-4437-B127-24AC40D24D4E}" dt="2024-09-16T00:58:06.960" v="3469" actId="20577"/>
          <ac:spMkLst>
            <pc:docMk/>
            <pc:sldMk cId="1920024455" sldId="834"/>
            <ac:spMk id="2" creationId="{51CA78FF-808B-885B-65F4-1A7D070CB6A8}"/>
          </ac:spMkLst>
        </pc:spChg>
      </pc:sldChg>
      <pc:sldChg chg="del">
        <pc:chgData name="Gombosi, Shelby" userId="2e589f1a-9cba-4ce5-9479-54791c0a6458" providerId="ADAL" clId="{5124DA4F-C225-4437-B127-24AC40D24D4E}" dt="2024-09-16T00:32:39.711" v="1943" actId="47"/>
        <pc:sldMkLst>
          <pc:docMk/>
          <pc:sldMk cId="1864889228" sldId="835"/>
        </pc:sldMkLst>
      </pc:sldChg>
      <pc:sldChg chg="addSp delSp modSp mod delDesignElem modNotesTx">
        <pc:chgData name="Gombosi, Shelby" userId="2e589f1a-9cba-4ce5-9479-54791c0a6458" providerId="ADAL" clId="{5124DA4F-C225-4437-B127-24AC40D24D4E}" dt="2024-09-17T22:09:09.510" v="29656" actId="6549"/>
        <pc:sldMkLst>
          <pc:docMk/>
          <pc:sldMk cId="55902068" sldId="838"/>
        </pc:sldMkLst>
        <pc:spChg chg="mod">
          <ac:chgData name="Gombosi, Shelby" userId="2e589f1a-9cba-4ce5-9479-54791c0a6458" providerId="ADAL" clId="{5124DA4F-C225-4437-B127-24AC40D24D4E}" dt="2024-09-17T20:53:37.669" v="28819" actId="207"/>
          <ac:spMkLst>
            <pc:docMk/>
            <pc:sldMk cId="55902068" sldId="838"/>
            <ac:spMk id="4" creationId="{14FFD0C6-4387-70BD-70D2-4E99654BBC7B}"/>
          </ac:spMkLst>
        </pc:spChg>
        <pc:spChg chg="mod">
          <ac:chgData name="Gombosi, Shelby" userId="2e589f1a-9cba-4ce5-9479-54791c0a6458" providerId="ADAL" clId="{5124DA4F-C225-4437-B127-24AC40D24D4E}" dt="2024-09-17T20:53:40.345" v="28820" actId="207"/>
          <ac:spMkLst>
            <pc:docMk/>
            <pc:sldMk cId="55902068" sldId="838"/>
            <ac:spMk id="12" creationId="{C29C4156-C01C-1656-FA44-877E91663476}"/>
          </ac:spMkLst>
        </pc:spChg>
        <pc:spChg chg="add del">
          <ac:chgData name="Gombosi, Shelby" userId="2e589f1a-9cba-4ce5-9479-54791c0a6458" providerId="ADAL" clId="{5124DA4F-C225-4437-B127-24AC40D24D4E}" dt="2024-09-17T14:58:46.978" v="28535"/>
          <ac:spMkLst>
            <pc:docMk/>
            <pc:sldMk cId="55902068" sldId="838"/>
            <ac:spMk id="14" creationId="{201CC55D-ED54-4C5C-95E6-10947BD1103B}"/>
          </ac:spMkLst>
        </pc:spChg>
        <pc:spChg chg="add del">
          <ac:chgData name="Gombosi, Shelby" userId="2e589f1a-9cba-4ce5-9479-54791c0a6458" providerId="ADAL" clId="{5124DA4F-C225-4437-B127-24AC40D24D4E}" dt="2024-09-17T14:58:46.978" v="28535"/>
          <ac:spMkLst>
            <pc:docMk/>
            <pc:sldMk cId="55902068" sldId="838"/>
            <ac:spMk id="16" creationId="{3873B707-463F-40B0-8227-E8CC6C67EB25}"/>
          </ac:spMkLst>
        </pc:spChg>
        <pc:spChg chg="add">
          <ac:chgData name="Gombosi, Shelby" userId="2e589f1a-9cba-4ce5-9479-54791c0a6458" providerId="ADAL" clId="{5124DA4F-C225-4437-B127-24AC40D24D4E}" dt="2024-09-17T15:32:27.457" v="28598" actId="26606"/>
          <ac:spMkLst>
            <pc:docMk/>
            <pc:sldMk cId="55902068" sldId="838"/>
            <ac:spMk id="17" creationId="{9F79630B-0F0B-446E-A637-38FA8F61D10E}"/>
          </ac:spMkLst>
        </pc:spChg>
        <pc:spChg chg="add del">
          <ac:chgData name="Gombosi, Shelby" userId="2e589f1a-9cba-4ce5-9479-54791c0a6458" providerId="ADAL" clId="{5124DA4F-C225-4437-B127-24AC40D24D4E}" dt="2024-09-17T14:58:46.978" v="28535"/>
          <ac:spMkLst>
            <pc:docMk/>
            <pc:sldMk cId="55902068" sldId="838"/>
            <ac:spMk id="18" creationId="{C13237C8-E62C-4F0D-A318-BD6FB6C2D138}"/>
          </ac:spMkLst>
        </pc:spChg>
        <pc:spChg chg="add">
          <ac:chgData name="Gombosi, Shelby" userId="2e589f1a-9cba-4ce5-9479-54791c0a6458" providerId="ADAL" clId="{5124DA4F-C225-4437-B127-24AC40D24D4E}" dt="2024-09-17T15:32:27.457" v="28598" actId="26606"/>
          <ac:spMkLst>
            <pc:docMk/>
            <pc:sldMk cId="55902068" sldId="838"/>
            <ac:spMk id="19" creationId="{B3437C99-FC8E-4311-B48A-F0C4C329B154}"/>
          </ac:spMkLst>
        </pc:spChg>
        <pc:spChg chg="add del">
          <ac:chgData name="Gombosi, Shelby" userId="2e589f1a-9cba-4ce5-9479-54791c0a6458" providerId="ADAL" clId="{5124DA4F-C225-4437-B127-24AC40D24D4E}" dt="2024-09-17T14:58:46.978" v="28535"/>
          <ac:spMkLst>
            <pc:docMk/>
            <pc:sldMk cId="55902068" sldId="838"/>
            <ac:spMk id="22" creationId="{19C9EAEA-39D0-4B0E-A0EB-51E7B26740B1}"/>
          </ac:spMkLst>
        </pc:spChg>
        <pc:grpChg chg="add del">
          <ac:chgData name="Gombosi, Shelby" userId="2e589f1a-9cba-4ce5-9479-54791c0a6458" providerId="ADAL" clId="{5124DA4F-C225-4437-B127-24AC40D24D4E}" dt="2024-09-17T14:58:46.978" v="28535"/>
          <ac:grpSpMkLst>
            <pc:docMk/>
            <pc:sldMk cId="55902068" sldId="838"/>
            <ac:grpSpMk id="15" creationId="{1DE889C7-FAD6-4397-98E2-05D503484459}"/>
          </ac:grpSpMkLst>
        </pc:grpChg>
        <pc:picChg chg="mod ord">
          <ac:chgData name="Gombosi, Shelby" userId="2e589f1a-9cba-4ce5-9479-54791c0a6458" providerId="ADAL" clId="{5124DA4F-C225-4437-B127-24AC40D24D4E}" dt="2024-09-17T15:32:27.457" v="28598" actId="26606"/>
          <ac:picMkLst>
            <pc:docMk/>
            <pc:sldMk cId="55902068" sldId="838"/>
            <ac:picMk id="8" creationId="{B95521C1-E38C-C786-C940-B41BE4DF530F}"/>
          </ac:picMkLst>
        </pc:picChg>
      </pc:sldChg>
      <pc:sldChg chg="add del">
        <pc:chgData name="Gombosi, Shelby" userId="2e589f1a-9cba-4ce5-9479-54791c0a6458" providerId="ADAL" clId="{5124DA4F-C225-4437-B127-24AC40D24D4E}" dt="2024-09-16T16:45:36.045" v="5212" actId="2696"/>
        <pc:sldMkLst>
          <pc:docMk/>
          <pc:sldMk cId="3421583924" sldId="848"/>
        </pc:sldMkLst>
      </pc:sldChg>
      <pc:sldChg chg="addSp delSp modSp mod setBg delDesignElem">
        <pc:chgData name="Gombosi, Shelby" userId="2e589f1a-9cba-4ce5-9479-54791c0a6458" providerId="ADAL" clId="{5124DA4F-C225-4437-B127-24AC40D24D4E}" dt="2024-09-17T20:58:11.941" v="28859" actId="14100"/>
        <pc:sldMkLst>
          <pc:docMk/>
          <pc:sldMk cId="2668232737" sldId="850"/>
        </pc:sldMkLst>
        <pc:spChg chg="mod">
          <ac:chgData name="Gombosi, Shelby" userId="2e589f1a-9cba-4ce5-9479-54791c0a6458" providerId="ADAL" clId="{5124DA4F-C225-4437-B127-24AC40D24D4E}" dt="2024-09-17T20:58:11.941" v="28859" actId="14100"/>
          <ac:spMkLst>
            <pc:docMk/>
            <pc:sldMk cId="2668232737" sldId="850"/>
            <ac:spMk id="3" creationId="{00000000-0000-0000-0000-000000000000}"/>
          </ac:spMkLst>
        </pc:spChg>
        <pc:spChg chg="mod">
          <ac:chgData name="Gombosi, Shelby" userId="2e589f1a-9cba-4ce5-9479-54791c0a6458" providerId="ADAL" clId="{5124DA4F-C225-4437-B127-24AC40D24D4E}" dt="2024-09-17T20:58:08.972" v="28858" actId="1076"/>
          <ac:spMkLst>
            <pc:docMk/>
            <pc:sldMk cId="2668232737" sldId="850"/>
            <ac:spMk id="11" creationId="{00000000-0000-0000-0000-000000000000}"/>
          </ac:spMkLst>
        </pc:spChg>
        <pc:spChg chg="add del">
          <ac:chgData name="Gombosi, Shelby" userId="2e589f1a-9cba-4ce5-9479-54791c0a6458" providerId="ADAL" clId="{5124DA4F-C225-4437-B127-24AC40D24D4E}" dt="2024-09-17T15:08:54.470" v="28561" actId="26606"/>
          <ac:spMkLst>
            <pc:docMk/>
            <pc:sldMk cId="2668232737" sldId="850"/>
            <ac:spMk id="13" creationId="{907EF6B7-1338-4443-8C46-6A318D952DFD}"/>
          </ac:spMkLst>
        </pc:spChg>
        <pc:spChg chg="add del">
          <ac:chgData name="Gombosi, Shelby" userId="2e589f1a-9cba-4ce5-9479-54791c0a6458" providerId="ADAL" clId="{5124DA4F-C225-4437-B127-24AC40D24D4E}" dt="2024-09-17T15:08:54.470" v="28561" actId="26606"/>
          <ac:spMkLst>
            <pc:docMk/>
            <pc:sldMk cId="2668232737" sldId="850"/>
            <ac:spMk id="14" creationId="{DAAE4CDD-124C-4DCF-9584-B6033B545DD5}"/>
          </ac:spMkLst>
        </pc:spChg>
        <pc:spChg chg="add del">
          <ac:chgData name="Gombosi, Shelby" userId="2e589f1a-9cba-4ce5-9479-54791c0a6458" providerId="ADAL" clId="{5124DA4F-C225-4437-B127-24AC40D24D4E}" dt="2024-09-17T15:08:54.470" v="28561" actId="26606"/>
          <ac:spMkLst>
            <pc:docMk/>
            <pc:sldMk cId="2668232737" sldId="850"/>
            <ac:spMk id="15" creationId="{081E4A58-353D-44AE-B2FC-2A74E2E400F7}"/>
          </ac:spMkLst>
        </pc:spChg>
        <pc:spChg chg="add del">
          <ac:chgData name="Gombosi, Shelby" userId="2e589f1a-9cba-4ce5-9479-54791c0a6458" providerId="ADAL" clId="{5124DA4F-C225-4437-B127-24AC40D24D4E}" dt="2024-09-17T14:58:46.978" v="28535"/>
          <ac:spMkLst>
            <pc:docMk/>
            <pc:sldMk cId="2668232737" sldId="850"/>
            <ac:spMk id="16" creationId="{389575E1-3389-451A-A5F7-27854C25C599}"/>
          </ac:spMkLst>
        </pc:spChg>
        <pc:spChg chg="add del">
          <ac:chgData name="Gombosi, Shelby" userId="2e589f1a-9cba-4ce5-9479-54791c0a6458" providerId="ADAL" clId="{5124DA4F-C225-4437-B127-24AC40D24D4E}" dt="2024-09-17T15:08:11.487" v="28558" actId="26606"/>
          <ac:spMkLst>
            <pc:docMk/>
            <pc:sldMk cId="2668232737" sldId="850"/>
            <ac:spMk id="17" creationId="{1709F1D5-B0F1-4714-A239-E5B61C161915}"/>
          </ac:spMkLst>
        </pc:spChg>
        <pc:spChg chg="add del">
          <ac:chgData name="Gombosi, Shelby" userId="2e589f1a-9cba-4ce5-9479-54791c0a6458" providerId="ADAL" clId="{5124DA4F-C225-4437-B127-24AC40D24D4E}" dt="2024-09-17T14:58:46.978" v="28535"/>
          <ac:spMkLst>
            <pc:docMk/>
            <pc:sldMk cId="2668232737" sldId="850"/>
            <ac:spMk id="18" creationId="{A53CCC5C-D88E-40FB-B30B-23DCDBD01D37}"/>
          </ac:spMkLst>
        </pc:spChg>
        <pc:spChg chg="add del">
          <ac:chgData name="Gombosi, Shelby" userId="2e589f1a-9cba-4ce5-9479-54791c0a6458" providerId="ADAL" clId="{5124DA4F-C225-4437-B127-24AC40D24D4E}" dt="2024-09-17T15:08:54.452" v="28560" actId="26606"/>
          <ac:spMkLst>
            <pc:docMk/>
            <pc:sldMk cId="2668232737" sldId="850"/>
            <ac:spMk id="19" creationId="{09588DA8-065E-4F6F-8EFD-43104AB2E0CF}"/>
          </ac:spMkLst>
        </pc:spChg>
        <pc:spChg chg="add del">
          <ac:chgData name="Gombosi, Shelby" userId="2e589f1a-9cba-4ce5-9479-54791c0a6458" providerId="ADAL" clId="{5124DA4F-C225-4437-B127-24AC40D24D4E}" dt="2024-09-17T14:58:46.978" v="28535"/>
          <ac:spMkLst>
            <pc:docMk/>
            <pc:sldMk cId="2668232737" sldId="850"/>
            <ac:spMk id="20" creationId="{081E4A58-353D-44AE-B2FC-2A74E2E400F7}"/>
          </ac:spMkLst>
        </pc:spChg>
        <pc:spChg chg="add del">
          <ac:chgData name="Gombosi, Shelby" userId="2e589f1a-9cba-4ce5-9479-54791c0a6458" providerId="ADAL" clId="{5124DA4F-C225-4437-B127-24AC40D24D4E}" dt="2024-09-17T15:08:54.452" v="28560" actId="26606"/>
          <ac:spMkLst>
            <pc:docMk/>
            <pc:sldMk cId="2668232737" sldId="850"/>
            <ac:spMk id="21" creationId="{C4285719-470E-454C-AF62-8323075F1F5B}"/>
          </ac:spMkLst>
        </pc:spChg>
        <pc:spChg chg="add del">
          <ac:chgData name="Gombosi, Shelby" userId="2e589f1a-9cba-4ce5-9479-54791c0a6458" providerId="ADAL" clId="{5124DA4F-C225-4437-B127-24AC40D24D4E}" dt="2024-09-17T15:08:11.487" v="28558" actId="26606"/>
          <ac:spMkLst>
            <pc:docMk/>
            <pc:sldMk cId="2668232737" sldId="850"/>
            <ac:spMk id="22" creationId="{228FB460-D3FF-4440-A020-05982A09E517}"/>
          </ac:spMkLst>
        </pc:spChg>
        <pc:spChg chg="add del">
          <ac:chgData name="Gombosi, Shelby" userId="2e589f1a-9cba-4ce5-9479-54791c0a6458" providerId="ADAL" clId="{5124DA4F-C225-4437-B127-24AC40D24D4E}" dt="2024-09-17T15:08:54.452" v="28560" actId="26606"/>
          <ac:spMkLst>
            <pc:docMk/>
            <pc:sldMk cId="2668232737" sldId="850"/>
            <ac:spMk id="23" creationId="{CD9FE4EF-C4D8-49A0-B2FF-81D8DB7D8A24}"/>
          </ac:spMkLst>
        </pc:spChg>
        <pc:spChg chg="add del">
          <ac:chgData name="Gombosi, Shelby" userId="2e589f1a-9cba-4ce5-9479-54791c0a6458" providerId="ADAL" clId="{5124DA4F-C225-4437-B127-24AC40D24D4E}" dt="2024-09-17T15:08:11.487" v="28558" actId="26606"/>
          <ac:spMkLst>
            <pc:docMk/>
            <pc:sldMk cId="2668232737" sldId="850"/>
            <ac:spMk id="24" creationId="{14847E93-7DC1-4D4B-8829-B19AA7137C50}"/>
          </ac:spMkLst>
        </pc:spChg>
        <pc:spChg chg="add del">
          <ac:chgData name="Gombosi, Shelby" userId="2e589f1a-9cba-4ce5-9479-54791c0a6458" providerId="ADAL" clId="{5124DA4F-C225-4437-B127-24AC40D24D4E}" dt="2024-09-17T15:08:54.452" v="28560" actId="26606"/>
          <ac:spMkLst>
            <pc:docMk/>
            <pc:sldMk cId="2668232737" sldId="850"/>
            <ac:spMk id="25" creationId="{4300840D-0A0B-4512-BACA-B439D5B9C57C}"/>
          </ac:spMkLst>
        </pc:spChg>
        <pc:spChg chg="add del">
          <ac:chgData name="Gombosi, Shelby" userId="2e589f1a-9cba-4ce5-9479-54791c0a6458" providerId="ADAL" clId="{5124DA4F-C225-4437-B127-24AC40D24D4E}" dt="2024-09-17T15:08:11.487" v="28558" actId="26606"/>
          <ac:spMkLst>
            <pc:docMk/>
            <pc:sldMk cId="2668232737" sldId="850"/>
            <ac:spMk id="26" creationId="{5566D6E1-03A1-4D73-A4E0-35D74D568A04}"/>
          </ac:spMkLst>
        </pc:spChg>
        <pc:spChg chg="add del">
          <ac:chgData name="Gombosi, Shelby" userId="2e589f1a-9cba-4ce5-9479-54791c0a6458" providerId="ADAL" clId="{5124DA4F-C225-4437-B127-24AC40D24D4E}" dt="2024-09-17T15:08:54.452" v="28560" actId="26606"/>
          <ac:spMkLst>
            <pc:docMk/>
            <pc:sldMk cId="2668232737" sldId="850"/>
            <ac:spMk id="27" creationId="{D2B78728-A580-49A7-84F9-6EF6F583ADE0}"/>
          </ac:spMkLst>
        </pc:spChg>
        <pc:spChg chg="add del">
          <ac:chgData name="Gombosi, Shelby" userId="2e589f1a-9cba-4ce5-9479-54791c0a6458" providerId="ADAL" clId="{5124DA4F-C225-4437-B127-24AC40D24D4E}" dt="2024-09-17T15:08:11.487" v="28558" actId="26606"/>
          <ac:spMkLst>
            <pc:docMk/>
            <pc:sldMk cId="2668232737" sldId="850"/>
            <ac:spMk id="28" creationId="{9F835A99-04AC-494A-A572-AFE8413CC938}"/>
          </ac:spMkLst>
        </pc:spChg>
        <pc:spChg chg="add del">
          <ac:chgData name="Gombosi, Shelby" userId="2e589f1a-9cba-4ce5-9479-54791c0a6458" providerId="ADAL" clId="{5124DA4F-C225-4437-B127-24AC40D24D4E}" dt="2024-09-17T15:08:54.452" v="28560" actId="26606"/>
          <ac:spMkLst>
            <pc:docMk/>
            <pc:sldMk cId="2668232737" sldId="850"/>
            <ac:spMk id="29" creationId="{38FAA1A1-D861-433F-88FA-1E9D6FD31D11}"/>
          </ac:spMkLst>
        </pc:spChg>
        <pc:spChg chg="add del">
          <ac:chgData name="Gombosi, Shelby" userId="2e589f1a-9cba-4ce5-9479-54791c0a6458" providerId="ADAL" clId="{5124DA4F-C225-4437-B127-24AC40D24D4E}" dt="2024-09-17T15:08:11.487" v="28558" actId="26606"/>
          <ac:spMkLst>
            <pc:docMk/>
            <pc:sldMk cId="2668232737" sldId="850"/>
            <ac:spMk id="30" creationId="{7B786209-1B0B-4CA9-9BDD-F7327066A84D}"/>
          </ac:spMkLst>
        </pc:spChg>
        <pc:spChg chg="add del">
          <ac:chgData name="Gombosi, Shelby" userId="2e589f1a-9cba-4ce5-9479-54791c0a6458" providerId="ADAL" clId="{5124DA4F-C225-4437-B127-24AC40D24D4E}" dt="2024-09-17T15:08:54.452" v="28560" actId="26606"/>
          <ac:spMkLst>
            <pc:docMk/>
            <pc:sldMk cId="2668232737" sldId="850"/>
            <ac:spMk id="31" creationId="{8D71EDA1-87BF-4D5D-AB79-F346FD19278A}"/>
          </ac:spMkLst>
        </pc:spChg>
        <pc:spChg chg="add del">
          <ac:chgData name="Gombosi, Shelby" userId="2e589f1a-9cba-4ce5-9479-54791c0a6458" providerId="ADAL" clId="{5124DA4F-C225-4437-B127-24AC40D24D4E}" dt="2024-09-17T15:08:11.487" v="28558" actId="26606"/>
          <ac:spMkLst>
            <pc:docMk/>
            <pc:sldMk cId="2668232737" sldId="850"/>
            <ac:spMk id="32" creationId="{2D2964BB-484D-45AE-AD66-D407D0629652}"/>
          </ac:spMkLst>
        </pc:spChg>
        <pc:spChg chg="add">
          <ac:chgData name="Gombosi, Shelby" userId="2e589f1a-9cba-4ce5-9479-54791c0a6458" providerId="ADAL" clId="{5124DA4F-C225-4437-B127-24AC40D24D4E}" dt="2024-09-17T15:08:54.470" v="28561" actId="26606"/>
          <ac:spMkLst>
            <pc:docMk/>
            <pc:sldMk cId="2668232737" sldId="850"/>
            <ac:spMk id="33" creationId="{A61E7EDE-CB4A-402F-B0FB-8640C3589105}"/>
          </ac:spMkLst>
        </pc:spChg>
        <pc:spChg chg="add del">
          <ac:chgData name="Gombosi, Shelby" userId="2e589f1a-9cba-4ce5-9479-54791c0a6458" providerId="ADAL" clId="{5124DA4F-C225-4437-B127-24AC40D24D4E}" dt="2024-09-17T15:08:11.487" v="28558" actId="26606"/>
          <ac:spMkLst>
            <pc:docMk/>
            <pc:sldMk cId="2668232737" sldId="850"/>
            <ac:spMk id="34" creationId="{6691AC69-A76E-4DAB-B565-468B6B87ACF3}"/>
          </ac:spMkLst>
        </pc:spChg>
        <pc:spChg chg="add">
          <ac:chgData name="Gombosi, Shelby" userId="2e589f1a-9cba-4ce5-9479-54791c0a6458" providerId="ADAL" clId="{5124DA4F-C225-4437-B127-24AC40D24D4E}" dt="2024-09-17T15:08:54.470" v="28561" actId="26606"/>
          <ac:spMkLst>
            <pc:docMk/>
            <pc:sldMk cId="2668232737" sldId="850"/>
            <ac:spMk id="35" creationId="{6C2BBEB8-4077-499F-80FD-AA9827A8D8B7}"/>
          </ac:spMkLst>
        </pc:spChg>
        <pc:spChg chg="add">
          <ac:chgData name="Gombosi, Shelby" userId="2e589f1a-9cba-4ce5-9479-54791c0a6458" providerId="ADAL" clId="{5124DA4F-C225-4437-B127-24AC40D24D4E}" dt="2024-09-17T15:08:54.470" v="28561" actId="26606"/>
          <ac:spMkLst>
            <pc:docMk/>
            <pc:sldMk cId="2668232737" sldId="850"/>
            <ac:spMk id="36" creationId="{6F3B7728-0C26-4662-B285-85C645523C10}"/>
          </ac:spMkLst>
        </pc:spChg>
        <pc:spChg chg="add">
          <ac:chgData name="Gombosi, Shelby" userId="2e589f1a-9cba-4ce5-9479-54791c0a6458" providerId="ADAL" clId="{5124DA4F-C225-4437-B127-24AC40D24D4E}" dt="2024-09-17T15:08:54.470" v="28561" actId="26606"/>
          <ac:spMkLst>
            <pc:docMk/>
            <pc:sldMk cId="2668232737" sldId="850"/>
            <ac:spMk id="37" creationId="{28C367AD-9838-470A-87EF-678609CC8692}"/>
          </ac:spMkLst>
        </pc:spChg>
        <pc:spChg chg="add">
          <ac:chgData name="Gombosi, Shelby" userId="2e589f1a-9cba-4ce5-9479-54791c0a6458" providerId="ADAL" clId="{5124DA4F-C225-4437-B127-24AC40D24D4E}" dt="2024-09-17T15:08:54.470" v="28561" actId="26606"/>
          <ac:spMkLst>
            <pc:docMk/>
            <pc:sldMk cId="2668232737" sldId="850"/>
            <ac:spMk id="38" creationId="{B0CF1642-4E76-4223-A010-6334380A22EA}"/>
          </ac:spMkLst>
        </pc:spChg>
      </pc:sldChg>
      <pc:sldChg chg="addSp delSp modSp mod delDesignElem">
        <pc:chgData name="Gombosi, Shelby" userId="2e589f1a-9cba-4ce5-9479-54791c0a6458" providerId="ADAL" clId="{5124DA4F-C225-4437-B127-24AC40D24D4E}" dt="2024-09-17T20:59:44.347" v="28876" actId="207"/>
        <pc:sldMkLst>
          <pc:docMk/>
          <pc:sldMk cId="4139255320" sldId="851"/>
        </pc:sldMkLst>
        <pc:spChg chg="mod">
          <ac:chgData name="Gombosi, Shelby" userId="2e589f1a-9cba-4ce5-9479-54791c0a6458" providerId="ADAL" clId="{5124DA4F-C225-4437-B127-24AC40D24D4E}" dt="2024-09-17T20:59:41.502" v="28875" actId="207"/>
          <ac:spMkLst>
            <pc:docMk/>
            <pc:sldMk cId="4139255320" sldId="851"/>
            <ac:spMk id="2" creationId="{09296223-FF65-19C9-A351-88AD65900FF1}"/>
          </ac:spMkLst>
        </pc:spChg>
        <pc:spChg chg="mod">
          <ac:chgData name="Gombosi, Shelby" userId="2e589f1a-9cba-4ce5-9479-54791c0a6458" providerId="ADAL" clId="{5124DA4F-C225-4437-B127-24AC40D24D4E}" dt="2024-09-17T20:59:44.347" v="28876" actId="207"/>
          <ac:spMkLst>
            <pc:docMk/>
            <pc:sldMk cId="4139255320" sldId="851"/>
            <ac:spMk id="68" creationId="{21C05F79-FC95-8699-E34D-3DEA23FBC519}"/>
          </ac:spMkLst>
        </pc:spChg>
        <pc:spChg chg="add">
          <ac:chgData name="Gombosi, Shelby" userId="2e589f1a-9cba-4ce5-9479-54791c0a6458" providerId="ADAL" clId="{5124DA4F-C225-4437-B127-24AC40D24D4E}" dt="2024-09-17T15:10:00.853" v="28565" actId="26606"/>
          <ac:spMkLst>
            <pc:docMk/>
            <pc:sldMk cId="4139255320" sldId="851"/>
            <ac:spMk id="70" creationId="{70DFC902-7D23-471A-B557-B6B6917D7A0D}"/>
          </ac:spMkLst>
        </pc:spChg>
        <pc:spChg chg="add">
          <ac:chgData name="Gombosi, Shelby" userId="2e589f1a-9cba-4ce5-9479-54791c0a6458" providerId="ADAL" clId="{5124DA4F-C225-4437-B127-24AC40D24D4E}" dt="2024-09-17T15:10:00.853" v="28565" actId="26606"/>
          <ac:spMkLst>
            <pc:docMk/>
            <pc:sldMk cId="4139255320" sldId="851"/>
            <ac:spMk id="71" creationId="{A55D5633-D557-4DCA-982C-FF36EB7A1C00}"/>
          </ac:spMkLst>
        </pc:spChg>
        <pc:spChg chg="add">
          <ac:chgData name="Gombosi, Shelby" userId="2e589f1a-9cba-4ce5-9479-54791c0a6458" providerId="ADAL" clId="{5124DA4F-C225-4437-B127-24AC40D24D4E}" dt="2024-09-17T15:10:00.853" v="28565" actId="26606"/>
          <ac:spMkLst>
            <pc:docMk/>
            <pc:sldMk cId="4139255320" sldId="851"/>
            <ac:spMk id="72" creationId="{450D3AD2-FA80-415F-A9CE-54D884561CD7}"/>
          </ac:spMkLst>
        </pc:spChg>
        <pc:spChg chg="add del">
          <ac:chgData name="Gombosi, Shelby" userId="2e589f1a-9cba-4ce5-9479-54791c0a6458" providerId="ADAL" clId="{5124DA4F-C225-4437-B127-24AC40D24D4E}" dt="2024-09-17T14:58:46.978" v="28535"/>
          <ac:spMkLst>
            <pc:docMk/>
            <pc:sldMk cId="4139255320" sldId="851"/>
            <ac:spMk id="73" creationId="{C2554CA6-288E-4202-BC52-2E5A8F0C0AED}"/>
          </ac:spMkLst>
        </pc:spChg>
        <pc:spChg chg="add del">
          <ac:chgData name="Gombosi, Shelby" userId="2e589f1a-9cba-4ce5-9479-54791c0a6458" providerId="ADAL" clId="{5124DA4F-C225-4437-B127-24AC40D24D4E}" dt="2024-09-17T14:58:46.978" v="28535"/>
          <ac:spMkLst>
            <pc:docMk/>
            <pc:sldMk cId="4139255320" sldId="851"/>
            <ac:spMk id="75" creationId="{B10BB131-AC8E-4A8E-A5D1-36260F720C3B}"/>
          </ac:spMkLst>
        </pc:spChg>
        <pc:spChg chg="add del">
          <ac:chgData name="Gombosi, Shelby" userId="2e589f1a-9cba-4ce5-9479-54791c0a6458" providerId="ADAL" clId="{5124DA4F-C225-4437-B127-24AC40D24D4E}" dt="2024-09-17T14:58:46.978" v="28535"/>
          <ac:spMkLst>
            <pc:docMk/>
            <pc:sldMk cId="4139255320" sldId="851"/>
            <ac:spMk id="77" creationId="{5B7778FC-632E-4DCA-A7CB-0D7731CCF970}"/>
          </ac:spMkLst>
        </pc:spChg>
        <pc:spChg chg="add del">
          <ac:chgData name="Gombosi, Shelby" userId="2e589f1a-9cba-4ce5-9479-54791c0a6458" providerId="ADAL" clId="{5124DA4F-C225-4437-B127-24AC40D24D4E}" dt="2024-09-17T14:58:46.978" v="28535"/>
          <ac:spMkLst>
            <pc:docMk/>
            <pc:sldMk cId="4139255320" sldId="851"/>
            <ac:spMk id="79" creationId="{FA23A907-97FB-4A8F-880A-DD77401C4296}"/>
          </ac:spMkLst>
        </pc:spChg>
      </pc:sldChg>
      <pc:sldChg chg="addSp delSp modSp mod delDesignElem">
        <pc:chgData name="Gombosi, Shelby" userId="2e589f1a-9cba-4ce5-9479-54791c0a6458" providerId="ADAL" clId="{5124DA4F-C225-4437-B127-24AC40D24D4E}" dt="2024-09-17T20:58:55.201" v="28866" actId="207"/>
        <pc:sldMkLst>
          <pc:docMk/>
          <pc:sldMk cId="2953633369" sldId="852"/>
        </pc:sldMkLst>
        <pc:spChg chg="mod">
          <ac:chgData name="Gombosi, Shelby" userId="2e589f1a-9cba-4ce5-9479-54791c0a6458" providerId="ADAL" clId="{5124DA4F-C225-4437-B127-24AC40D24D4E}" dt="2024-09-17T20:58:52.655" v="28865" actId="207"/>
          <ac:spMkLst>
            <pc:docMk/>
            <pc:sldMk cId="2953633369" sldId="852"/>
            <ac:spMk id="2" creationId="{ED0832D4-57A4-4850-A2F8-B4CEF7FDB26E}"/>
          </ac:spMkLst>
        </pc:spChg>
        <pc:spChg chg="mod">
          <ac:chgData name="Gombosi, Shelby" userId="2e589f1a-9cba-4ce5-9479-54791c0a6458" providerId="ADAL" clId="{5124DA4F-C225-4437-B127-24AC40D24D4E}" dt="2024-09-17T20:58:55.201" v="28866" actId="207"/>
          <ac:spMkLst>
            <pc:docMk/>
            <pc:sldMk cId="2953633369" sldId="852"/>
            <ac:spMk id="3" creationId="{585AC622-1FDF-88F5-F618-DDD0A8A772CB}"/>
          </ac:spMkLst>
        </pc:spChg>
        <pc:spChg chg="add del">
          <ac:chgData name="Gombosi, Shelby" userId="2e589f1a-9cba-4ce5-9479-54791c0a6458" providerId="ADAL" clId="{5124DA4F-C225-4437-B127-24AC40D24D4E}" dt="2024-09-17T14:58:46.978" v="28535"/>
          <ac:spMkLst>
            <pc:docMk/>
            <pc:sldMk cId="2953633369" sldId="852"/>
            <ac:spMk id="10" creationId="{F13C74B1-5B17-4795-BED0-7140497B445A}"/>
          </ac:spMkLst>
        </pc:spChg>
        <pc:spChg chg="add del">
          <ac:chgData name="Gombosi, Shelby" userId="2e589f1a-9cba-4ce5-9479-54791c0a6458" providerId="ADAL" clId="{5124DA4F-C225-4437-B127-24AC40D24D4E}" dt="2024-09-17T14:58:46.978" v="28535"/>
          <ac:spMkLst>
            <pc:docMk/>
            <pc:sldMk cId="2953633369" sldId="852"/>
            <ac:spMk id="12" creationId="{D4974D33-8DC5-464E-8C6D-BE58F0669C17}"/>
          </ac:spMkLst>
        </pc:spChg>
      </pc:sldChg>
      <pc:sldChg chg="addSp delSp modSp mod delDesignElem">
        <pc:chgData name="Gombosi, Shelby" userId="2e589f1a-9cba-4ce5-9479-54791c0a6458" providerId="ADAL" clId="{5124DA4F-C225-4437-B127-24AC40D24D4E}" dt="2024-09-17T20:59:07.343" v="28868" actId="207"/>
        <pc:sldMkLst>
          <pc:docMk/>
          <pc:sldMk cId="1643470060" sldId="853"/>
        </pc:sldMkLst>
        <pc:spChg chg="mod">
          <ac:chgData name="Gombosi, Shelby" userId="2e589f1a-9cba-4ce5-9479-54791c0a6458" providerId="ADAL" clId="{5124DA4F-C225-4437-B127-24AC40D24D4E}" dt="2024-09-17T20:59:04.300" v="28867" actId="207"/>
          <ac:spMkLst>
            <pc:docMk/>
            <pc:sldMk cId="1643470060" sldId="853"/>
            <ac:spMk id="2" creationId="{24E63523-0B94-0625-CD6C-095EEED20D68}"/>
          </ac:spMkLst>
        </pc:spChg>
        <pc:spChg chg="mod">
          <ac:chgData name="Gombosi, Shelby" userId="2e589f1a-9cba-4ce5-9479-54791c0a6458" providerId="ADAL" clId="{5124DA4F-C225-4437-B127-24AC40D24D4E}" dt="2024-09-17T20:59:07.343" v="28868" actId="207"/>
          <ac:spMkLst>
            <pc:docMk/>
            <pc:sldMk cId="1643470060" sldId="853"/>
            <ac:spMk id="3" creationId="{DCD9A9EE-452A-08D0-E215-D163F11B8F40}"/>
          </ac:spMkLst>
        </pc:spChg>
        <pc:spChg chg="add del">
          <ac:chgData name="Gombosi, Shelby" userId="2e589f1a-9cba-4ce5-9479-54791c0a6458" providerId="ADAL" clId="{5124DA4F-C225-4437-B127-24AC40D24D4E}" dt="2024-09-17T14:58:46.978" v="28535"/>
          <ac:spMkLst>
            <pc:docMk/>
            <pc:sldMk cId="1643470060" sldId="853"/>
            <ac:spMk id="10" creationId="{2EB492CD-616E-47F8-933B-5E2D952A0593}"/>
          </ac:spMkLst>
        </pc:spChg>
        <pc:spChg chg="add del">
          <ac:chgData name="Gombosi, Shelby" userId="2e589f1a-9cba-4ce5-9479-54791c0a6458" providerId="ADAL" clId="{5124DA4F-C225-4437-B127-24AC40D24D4E}" dt="2024-09-17T14:58:46.978" v="28535"/>
          <ac:spMkLst>
            <pc:docMk/>
            <pc:sldMk cId="1643470060" sldId="853"/>
            <ac:spMk id="12" creationId="{59383CF9-23B5-4335-9B21-1791C4CF1C75}"/>
          </ac:spMkLst>
        </pc:spChg>
        <pc:spChg chg="add del">
          <ac:chgData name="Gombosi, Shelby" userId="2e589f1a-9cba-4ce5-9479-54791c0a6458" providerId="ADAL" clId="{5124DA4F-C225-4437-B127-24AC40D24D4E}" dt="2024-09-17T14:58:46.978" v="28535"/>
          <ac:spMkLst>
            <pc:docMk/>
            <pc:sldMk cId="1643470060" sldId="853"/>
            <ac:spMk id="14" creationId="{0007FE00-9498-4706-B255-6437B0252C02}"/>
          </ac:spMkLst>
        </pc:spChg>
      </pc:sldChg>
      <pc:sldChg chg="addSp delSp modSp mod delDesignElem">
        <pc:chgData name="Gombosi, Shelby" userId="2e589f1a-9cba-4ce5-9479-54791c0a6458" providerId="ADAL" clId="{5124DA4F-C225-4437-B127-24AC40D24D4E}" dt="2024-09-17T20:59:35.271" v="28874" actId="207"/>
        <pc:sldMkLst>
          <pc:docMk/>
          <pc:sldMk cId="4145467664" sldId="854"/>
        </pc:sldMkLst>
        <pc:spChg chg="mod">
          <ac:chgData name="Gombosi, Shelby" userId="2e589f1a-9cba-4ce5-9479-54791c0a6458" providerId="ADAL" clId="{5124DA4F-C225-4437-B127-24AC40D24D4E}" dt="2024-09-17T20:59:29.572" v="28872" actId="207"/>
          <ac:spMkLst>
            <pc:docMk/>
            <pc:sldMk cId="4145467664" sldId="854"/>
            <ac:spMk id="2" creationId="{78030860-98F5-E0DE-BEB7-A3341E64D29A}"/>
          </ac:spMkLst>
        </pc:spChg>
        <pc:spChg chg="add">
          <ac:chgData name="Gombosi, Shelby" userId="2e589f1a-9cba-4ce5-9479-54791c0a6458" providerId="ADAL" clId="{5124DA4F-C225-4437-B127-24AC40D24D4E}" dt="2024-09-17T15:09:35.409" v="28564" actId="26606"/>
          <ac:spMkLst>
            <pc:docMk/>
            <pc:sldMk cId="4145467664" sldId="854"/>
            <ac:spMk id="7" creationId="{6C4028FD-8BAA-4A19-BFDE-594D991B7552}"/>
          </ac:spMkLst>
        </pc:spChg>
        <pc:spChg chg="add del">
          <ac:chgData name="Gombosi, Shelby" userId="2e589f1a-9cba-4ce5-9479-54791c0a6458" providerId="ADAL" clId="{5124DA4F-C225-4437-B127-24AC40D24D4E}" dt="2024-09-17T14:58:46.978" v="28535"/>
          <ac:spMkLst>
            <pc:docMk/>
            <pc:sldMk cId="4145467664" sldId="854"/>
            <ac:spMk id="10" creationId="{BACC6370-2D7E-4714-9D71-7542949D7D5D}"/>
          </ac:spMkLst>
        </pc:spChg>
        <pc:spChg chg="add del">
          <ac:chgData name="Gombosi, Shelby" userId="2e589f1a-9cba-4ce5-9479-54791c0a6458" providerId="ADAL" clId="{5124DA4F-C225-4437-B127-24AC40D24D4E}" dt="2024-09-17T14:58:46.978" v="28535"/>
          <ac:spMkLst>
            <pc:docMk/>
            <pc:sldMk cId="4145467664" sldId="854"/>
            <ac:spMk id="12" creationId="{F68B3F68-107C-434F-AA38-110D5EA91B85}"/>
          </ac:spMkLst>
        </pc:spChg>
        <pc:spChg chg="add del">
          <ac:chgData name="Gombosi, Shelby" userId="2e589f1a-9cba-4ce5-9479-54791c0a6458" providerId="ADAL" clId="{5124DA4F-C225-4437-B127-24AC40D24D4E}" dt="2024-09-17T14:58:46.978" v="28535"/>
          <ac:spMkLst>
            <pc:docMk/>
            <pc:sldMk cId="4145467664" sldId="854"/>
            <ac:spMk id="14" creationId="{AAD0DBB9-1A4B-4391-81D4-CB19F9AB918A}"/>
          </ac:spMkLst>
        </pc:spChg>
        <pc:spChg chg="add del">
          <ac:chgData name="Gombosi, Shelby" userId="2e589f1a-9cba-4ce5-9479-54791c0a6458" providerId="ADAL" clId="{5124DA4F-C225-4437-B127-24AC40D24D4E}" dt="2024-09-17T14:58:46.978" v="28535"/>
          <ac:spMkLst>
            <pc:docMk/>
            <pc:sldMk cId="4145467664" sldId="854"/>
            <ac:spMk id="16" creationId="{063BBA22-50EA-4C4D-BE05-F1CE4E63AA56}"/>
          </ac:spMkLst>
        </pc:spChg>
        <pc:graphicFrameChg chg="mod modGraphic">
          <ac:chgData name="Gombosi, Shelby" userId="2e589f1a-9cba-4ce5-9479-54791c0a6458" providerId="ADAL" clId="{5124DA4F-C225-4437-B127-24AC40D24D4E}" dt="2024-09-17T20:59:35.271" v="28874" actId="207"/>
          <ac:graphicFrameMkLst>
            <pc:docMk/>
            <pc:sldMk cId="4145467664" sldId="854"/>
            <ac:graphicFrameMk id="5" creationId="{01B38EB8-052C-4A6B-7174-7249162A17F0}"/>
          </ac:graphicFrameMkLst>
        </pc:graphicFrameChg>
      </pc:sldChg>
      <pc:sldChg chg="del">
        <pc:chgData name="Gombosi, Shelby" userId="2e589f1a-9cba-4ce5-9479-54791c0a6458" providerId="ADAL" clId="{5124DA4F-C225-4437-B127-24AC40D24D4E}" dt="2024-09-16T00:53:45.825" v="3388" actId="47"/>
        <pc:sldMkLst>
          <pc:docMk/>
          <pc:sldMk cId="2443593811" sldId="1165"/>
        </pc:sldMkLst>
      </pc:sldChg>
      <pc:sldChg chg="addSp delSp modSp mod delDesignElem">
        <pc:chgData name="Gombosi, Shelby" userId="2e589f1a-9cba-4ce5-9479-54791c0a6458" providerId="ADAL" clId="{5124DA4F-C225-4437-B127-24AC40D24D4E}" dt="2024-09-17T21:06:19.673" v="28926" actId="26606"/>
        <pc:sldMkLst>
          <pc:docMk/>
          <pc:sldMk cId="235204130" sldId="1166"/>
        </pc:sldMkLst>
        <pc:spChg chg="mod">
          <ac:chgData name="Gombosi, Shelby" userId="2e589f1a-9cba-4ce5-9479-54791c0a6458" providerId="ADAL" clId="{5124DA4F-C225-4437-B127-24AC40D24D4E}" dt="2024-09-17T20:46:26.949" v="28744" actId="120"/>
          <ac:spMkLst>
            <pc:docMk/>
            <pc:sldMk cId="235204130" sldId="1166"/>
            <ac:spMk id="2" creationId="{014BB31F-1076-ED95-AE8A-1D66E3F6CC4E}"/>
          </ac:spMkLst>
        </pc:spChg>
        <pc:spChg chg="mod">
          <ac:chgData name="Gombosi, Shelby" userId="2e589f1a-9cba-4ce5-9479-54791c0a6458" providerId="ADAL" clId="{5124DA4F-C225-4437-B127-24AC40D24D4E}" dt="2024-09-17T15:49:40.913" v="28607" actId="2711"/>
          <ac:spMkLst>
            <pc:docMk/>
            <pc:sldMk cId="235204130" sldId="1166"/>
            <ac:spMk id="3" creationId="{C331FA38-8C89-63DB-2131-F79085218F00}"/>
          </ac:spMkLst>
        </pc:spChg>
        <pc:spChg chg="add del">
          <ac:chgData name="Gombosi, Shelby" userId="2e589f1a-9cba-4ce5-9479-54791c0a6458" providerId="ADAL" clId="{5124DA4F-C225-4437-B127-24AC40D24D4E}" dt="2024-09-17T15:11:01.409" v="28568" actId="26606"/>
          <ac:spMkLst>
            <pc:docMk/>
            <pc:sldMk cId="235204130" sldId="1166"/>
            <ac:spMk id="5" creationId="{C2554CA6-288E-4202-BC52-2E5A8F0C0AED}"/>
          </ac:spMkLst>
        </pc:spChg>
        <pc:spChg chg="add del">
          <ac:chgData name="Gombosi, Shelby" userId="2e589f1a-9cba-4ce5-9479-54791c0a6458" providerId="ADAL" clId="{5124DA4F-C225-4437-B127-24AC40D24D4E}" dt="2024-09-17T15:11:01.409" v="28568" actId="26606"/>
          <ac:spMkLst>
            <pc:docMk/>
            <pc:sldMk cId="235204130" sldId="1166"/>
            <ac:spMk id="6" creationId="{B10BB131-AC8E-4A8E-A5D1-36260F720C3B}"/>
          </ac:spMkLst>
        </pc:spChg>
        <pc:spChg chg="add del">
          <ac:chgData name="Gombosi, Shelby" userId="2e589f1a-9cba-4ce5-9479-54791c0a6458" providerId="ADAL" clId="{5124DA4F-C225-4437-B127-24AC40D24D4E}" dt="2024-09-17T15:11:01.409" v="28568" actId="26606"/>
          <ac:spMkLst>
            <pc:docMk/>
            <pc:sldMk cId="235204130" sldId="1166"/>
            <ac:spMk id="7" creationId="{5B7778FC-632E-4DCA-A7CB-0D7731CCF970}"/>
          </ac:spMkLst>
        </pc:spChg>
        <pc:spChg chg="add del">
          <ac:chgData name="Gombosi, Shelby" userId="2e589f1a-9cba-4ce5-9479-54791c0a6458" providerId="ADAL" clId="{5124DA4F-C225-4437-B127-24AC40D24D4E}" dt="2024-09-17T14:58:46.978" v="28535"/>
          <ac:spMkLst>
            <pc:docMk/>
            <pc:sldMk cId="235204130" sldId="1166"/>
            <ac:spMk id="8" creationId="{C2554CA6-288E-4202-BC52-2E5A8F0C0AED}"/>
          </ac:spMkLst>
        </pc:spChg>
        <pc:spChg chg="add del">
          <ac:chgData name="Gombosi, Shelby" userId="2e589f1a-9cba-4ce5-9479-54791c0a6458" providerId="ADAL" clId="{5124DA4F-C225-4437-B127-24AC40D24D4E}" dt="2024-09-17T15:11:01.409" v="28568" actId="26606"/>
          <ac:spMkLst>
            <pc:docMk/>
            <pc:sldMk cId="235204130" sldId="1166"/>
            <ac:spMk id="9" creationId="{FA23A907-97FB-4A8F-880A-DD77401C4296}"/>
          </ac:spMkLst>
        </pc:spChg>
        <pc:spChg chg="add del">
          <ac:chgData name="Gombosi, Shelby" userId="2e589f1a-9cba-4ce5-9479-54791c0a6458" providerId="ADAL" clId="{5124DA4F-C225-4437-B127-24AC40D24D4E}" dt="2024-09-17T14:58:46.978" v="28535"/>
          <ac:spMkLst>
            <pc:docMk/>
            <pc:sldMk cId="235204130" sldId="1166"/>
            <ac:spMk id="10" creationId="{B10BB131-AC8E-4A8E-A5D1-36260F720C3B}"/>
          </ac:spMkLst>
        </pc:spChg>
        <pc:spChg chg="add">
          <ac:chgData name="Gombosi, Shelby" userId="2e589f1a-9cba-4ce5-9479-54791c0a6458" providerId="ADAL" clId="{5124DA4F-C225-4437-B127-24AC40D24D4E}" dt="2024-09-17T15:11:01.409" v="28568" actId="26606"/>
          <ac:spMkLst>
            <pc:docMk/>
            <pc:sldMk cId="235204130" sldId="1166"/>
            <ac:spMk id="11" creationId="{8249E89B-63A5-45DA-A170-5B661FCE4F6E}"/>
          </ac:spMkLst>
        </pc:spChg>
        <pc:spChg chg="add del">
          <ac:chgData name="Gombosi, Shelby" userId="2e589f1a-9cba-4ce5-9479-54791c0a6458" providerId="ADAL" clId="{5124DA4F-C225-4437-B127-24AC40D24D4E}" dt="2024-09-17T14:58:46.978" v="28535"/>
          <ac:spMkLst>
            <pc:docMk/>
            <pc:sldMk cId="235204130" sldId="1166"/>
            <ac:spMk id="12" creationId="{5B7778FC-632E-4DCA-A7CB-0D7731CCF970}"/>
          </ac:spMkLst>
        </pc:spChg>
        <pc:spChg chg="add del">
          <ac:chgData name="Gombosi, Shelby" userId="2e589f1a-9cba-4ce5-9479-54791c0a6458" providerId="ADAL" clId="{5124DA4F-C225-4437-B127-24AC40D24D4E}" dt="2024-09-17T14:58:46.978" v="28535"/>
          <ac:spMkLst>
            <pc:docMk/>
            <pc:sldMk cId="235204130" sldId="1166"/>
            <ac:spMk id="14" creationId="{FA23A907-97FB-4A8F-880A-DD77401C4296}"/>
          </ac:spMkLst>
        </pc:spChg>
        <pc:spChg chg="add">
          <ac:chgData name="Gombosi, Shelby" userId="2e589f1a-9cba-4ce5-9479-54791c0a6458" providerId="ADAL" clId="{5124DA4F-C225-4437-B127-24AC40D24D4E}" dt="2024-09-17T15:11:01.409" v="28568" actId="26606"/>
          <ac:spMkLst>
            <pc:docMk/>
            <pc:sldMk cId="235204130" sldId="1166"/>
            <ac:spMk id="16" creationId="{A5D714AD-9E94-4752-AA45-D4B0EAAB52E2}"/>
          </ac:spMkLst>
        </pc:spChg>
        <pc:spChg chg="add">
          <ac:chgData name="Gombosi, Shelby" userId="2e589f1a-9cba-4ce5-9479-54791c0a6458" providerId="ADAL" clId="{5124DA4F-C225-4437-B127-24AC40D24D4E}" dt="2024-09-17T15:11:01.409" v="28568" actId="26606"/>
          <ac:spMkLst>
            <pc:docMk/>
            <pc:sldMk cId="235204130" sldId="1166"/>
            <ac:spMk id="18" creationId="{7FF89E09-42FB-4694-96E4-95652B1D83E4}"/>
          </ac:spMkLst>
        </pc:spChg>
        <pc:spChg chg="add">
          <ac:chgData name="Gombosi, Shelby" userId="2e589f1a-9cba-4ce5-9479-54791c0a6458" providerId="ADAL" clId="{5124DA4F-C225-4437-B127-24AC40D24D4E}" dt="2024-09-17T15:11:01.409" v="28568" actId="26606"/>
          <ac:spMkLst>
            <pc:docMk/>
            <pc:sldMk cId="235204130" sldId="1166"/>
            <ac:spMk id="20" creationId="{25D3C032-881F-4579-A4BF-0FA966E9F350}"/>
          </ac:spMkLst>
        </pc:spChg>
        <pc:spChg chg="del">
          <ac:chgData name="Gombosi, Shelby" userId="2e589f1a-9cba-4ce5-9479-54791c0a6458" providerId="ADAL" clId="{5124DA4F-C225-4437-B127-24AC40D24D4E}" dt="2024-09-17T19:35:53.171" v="28729"/>
          <ac:spMkLst>
            <pc:docMk/>
            <pc:sldMk cId="235204130" sldId="1166"/>
            <ac:spMk id="21" creationId="{655AE6B0-AC9E-4167-806F-E9DB135FC46B}"/>
          </ac:spMkLst>
        </pc:spChg>
        <pc:spChg chg="del">
          <ac:chgData name="Gombosi, Shelby" userId="2e589f1a-9cba-4ce5-9479-54791c0a6458" providerId="ADAL" clId="{5124DA4F-C225-4437-B127-24AC40D24D4E}" dt="2024-09-17T19:35:53.171" v="28729"/>
          <ac:spMkLst>
            <pc:docMk/>
            <pc:sldMk cId="235204130" sldId="1166"/>
            <ac:spMk id="22" creationId="{87BD1F4E-A66D-4C06-86DA-8D56CA7A3B41}"/>
          </ac:spMkLst>
        </pc:spChg>
        <pc:spChg chg="add del">
          <ac:chgData name="Gombosi, Shelby" userId="2e589f1a-9cba-4ce5-9479-54791c0a6458" providerId="ADAL" clId="{5124DA4F-C225-4437-B127-24AC40D24D4E}" dt="2024-09-17T19:41:00.806" v="28734" actId="26606"/>
          <ac:spMkLst>
            <pc:docMk/>
            <pc:sldMk cId="235204130" sldId="1166"/>
            <ac:spMk id="34" creationId="{9F4444CE-BC8D-4D61-B303-4C05614E62AB}"/>
          </ac:spMkLst>
        </pc:spChg>
        <pc:spChg chg="add del">
          <ac:chgData name="Gombosi, Shelby" userId="2e589f1a-9cba-4ce5-9479-54791c0a6458" providerId="ADAL" clId="{5124DA4F-C225-4437-B127-24AC40D24D4E}" dt="2024-09-17T19:41:00.806" v="28734" actId="26606"/>
          <ac:spMkLst>
            <pc:docMk/>
            <pc:sldMk cId="235204130" sldId="1166"/>
            <ac:spMk id="36" creationId="{73772B81-181F-48B7-8826-4D9686D15DF5}"/>
          </ac:spMkLst>
        </pc:spChg>
        <pc:spChg chg="add del">
          <ac:chgData name="Gombosi, Shelby" userId="2e589f1a-9cba-4ce5-9479-54791c0a6458" providerId="ADAL" clId="{5124DA4F-C225-4437-B127-24AC40D24D4E}" dt="2024-09-17T19:41:00.806" v="28734" actId="26606"/>
          <ac:spMkLst>
            <pc:docMk/>
            <pc:sldMk cId="235204130" sldId="1166"/>
            <ac:spMk id="38" creationId="{B2205F6E-03C6-4E92-877C-E2482F6599AA}"/>
          </ac:spMkLst>
        </pc:spChg>
        <pc:grpChg chg="del">
          <ac:chgData name="Gombosi, Shelby" userId="2e589f1a-9cba-4ce5-9479-54791c0a6458" providerId="ADAL" clId="{5124DA4F-C225-4437-B127-24AC40D24D4E}" dt="2024-09-17T19:35:53.171" v="28729"/>
          <ac:grpSpMkLst>
            <pc:docMk/>
            <pc:sldMk cId="235204130" sldId="1166"/>
            <ac:grpSpMk id="23" creationId="{3523416A-383B-4FDC-B4C9-D8EDDFE9C043}"/>
          </ac:grpSpMkLst>
        </pc:grpChg>
        <pc:graphicFrameChg chg="mod modGraphic">
          <ac:chgData name="Gombosi, Shelby" userId="2e589f1a-9cba-4ce5-9479-54791c0a6458" providerId="ADAL" clId="{5124DA4F-C225-4437-B127-24AC40D24D4E}" dt="2024-09-17T21:06:19.673" v="28926" actId="26606"/>
          <ac:graphicFrameMkLst>
            <pc:docMk/>
            <pc:sldMk cId="235204130" sldId="1166"/>
            <ac:graphicFrameMk id="29" creationId="{5A2E968F-44D5-2098-73F4-1D01F39207F4}"/>
          </ac:graphicFrameMkLst>
        </pc:graphicFrameChg>
      </pc:sldChg>
      <pc:sldChg chg="addSp delSp modSp mod delDesignElem">
        <pc:chgData name="Gombosi, Shelby" userId="2e589f1a-9cba-4ce5-9479-54791c0a6458" providerId="ADAL" clId="{5124DA4F-C225-4437-B127-24AC40D24D4E}" dt="2024-09-17T20:47:46.191" v="28758" actId="207"/>
        <pc:sldMkLst>
          <pc:docMk/>
          <pc:sldMk cId="3867373273" sldId="1168"/>
        </pc:sldMkLst>
        <pc:spChg chg="mod">
          <ac:chgData name="Gombosi, Shelby" userId="2e589f1a-9cba-4ce5-9479-54791c0a6458" providerId="ADAL" clId="{5124DA4F-C225-4437-B127-24AC40D24D4E}" dt="2024-09-17T20:47:07.681" v="28753" actId="1076"/>
          <ac:spMkLst>
            <pc:docMk/>
            <pc:sldMk cId="3867373273" sldId="1168"/>
            <ac:spMk id="2" creationId="{192F5881-05C5-787D-DDFF-7768978D90F2}"/>
          </ac:spMkLst>
        </pc:spChg>
        <pc:spChg chg="mod">
          <ac:chgData name="Gombosi, Shelby" userId="2e589f1a-9cba-4ce5-9479-54791c0a6458" providerId="ADAL" clId="{5124DA4F-C225-4437-B127-24AC40D24D4E}" dt="2024-09-17T20:47:46.191" v="28758" actId="207"/>
          <ac:spMkLst>
            <pc:docMk/>
            <pc:sldMk cId="3867373273" sldId="1168"/>
            <ac:spMk id="3" creationId="{F47CBBAB-A29B-9ABB-5F3D-CAB0EE405789}"/>
          </ac:spMkLst>
        </pc:spChg>
        <pc:spChg chg="add del">
          <ac:chgData name="Gombosi, Shelby" userId="2e589f1a-9cba-4ce5-9479-54791c0a6458" providerId="ADAL" clId="{5124DA4F-C225-4437-B127-24AC40D24D4E}" dt="2024-09-17T14:59:43.216" v="28546" actId="26606"/>
          <ac:spMkLst>
            <pc:docMk/>
            <pc:sldMk cId="3867373273" sldId="1168"/>
            <ac:spMk id="5" creationId="{C2554CA6-288E-4202-BC52-2E5A8F0C0AED}"/>
          </ac:spMkLst>
        </pc:spChg>
        <pc:spChg chg="add del">
          <ac:chgData name="Gombosi, Shelby" userId="2e589f1a-9cba-4ce5-9479-54791c0a6458" providerId="ADAL" clId="{5124DA4F-C225-4437-B127-24AC40D24D4E}" dt="2024-09-17T14:59:43.216" v="28546" actId="26606"/>
          <ac:spMkLst>
            <pc:docMk/>
            <pc:sldMk cId="3867373273" sldId="1168"/>
            <ac:spMk id="6" creationId="{B10BB131-AC8E-4A8E-A5D1-36260F720C3B}"/>
          </ac:spMkLst>
        </pc:spChg>
        <pc:spChg chg="add del">
          <ac:chgData name="Gombosi, Shelby" userId="2e589f1a-9cba-4ce5-9479-54791c0a6458" providerId="ADAL" clId="{5124DA4F-C225-4437-B127-24AC40D24D4E}" dt="2024-09-17T14:59:43.216" v="28546" actId="26606"/>
          <ac:spMkLst>
            <pc:docMk/>
            <pc:sldMk cId="3867373273" sldId="1168"/>
            <ac:spMk id="7" creationId="{5B7778FC-632E-4DCA-A7CB-0D7731CCF970}"/>
          </ac:spMkLst>
        </pc:spChg>
        <pc:spChg chg="add del">
          <ac:chgData name="Gombosi, Shelby" userId="2e589f1a-9cba-4ce5-9479-54791c0a6458" providerId="ADAL" clId="{5124DA4F-C225-4437-B127-24AC40D24D4E}" dt="2024-09-17T14:58:46.978" v="28535"/>
          <ac:spMkLst>
            <pc:docMk/>
            <pc:sldMk cId="3867373273" sldId="1168"/>
            <ac:spMk id="8" creationId="{907EF6B7-1338-4443-8C46-6A318D952DFD}"/>
          </ac:spMkLst>
        </pc:spChg>
        <pc:spChg chg="add del">
          <ac:chgData name="Gombosi, Shelby" userId="2e589f1a-9cba-4ce5-9479-54791c0a6458" providerId="ADAL" clId="{5124DA4F-C225-4437-B127-24AC40D24D4E}" dt="2024-09-17T15:12:25.776" v="28572" actId="26606"/>
          <ac:spMkLst>
            <pc:docMk/>
            <pc:sldMk cId="3867373273" sldId="1168"/>
            <ac:spMk id="9" creationId="{C2554CA6-288E-4202-BC52-2E5A8F0C0AED}"/>
          </ac:spMkLst>
        </pc:spChg>
        <pc:spChg chg="add del">
          <ac:chgData name="Gombosi, Shelby" userId="2e589f1a-9cba-4ce5-9479-54791c0a6458" providerId="ADAL" clId="{5124DA4F-C225-4437-B127-24AC40D24D4E}" dt="2024-09-17T14:58:46.978" v="28535"/>
          <ac:spMkLst>
            <pc:docMk/>
            <pc:sldMk cId="3867373273" sldId="1168"/>
            <ac:spMk id="10" creationId="{DAAE4CDD-124C-4DCF-9584-B6033B545DD5}"/>
          </ac:spMkLst>
        </pc:spChg>
        <pc:spChg chg="add del">
          <ac:chgData name="Gombosi, Shelby" userId="2e589f1a-9cba-4ce5-9479-54791c0a6458" providerId="ADAL" clId="{5124DA4F-C225-4437-B127-24AC40D24D4E}" dt="2024-09-17T15:12:25.776" v="28572" actId="26606"/>
          <ac:spMkLst>
            <pc:docMk/>
            <pc:sldMk cId="3867373273" sldId="1168"/>
            <ac:spMk id="11" creationId="{B10BB131-AC8E-4A8E-A5D1-36260F720C3B}"/>
          </ac:spMkLst>
        </pc:spChg>
        <pc:spChg chg="add del">
          <ac:chgData name="Gombosi, Shelby" userId="2e589f1a-9cba-4ce5-9479-54791c0a6458" providerId="ADAL" clId="{5124DA4F-C225-4437-B127-24AC40D24D4E}" dt="2024-09-17T14:58:46.978" v="28535"/>
          <ac:spMkLst>
            <pc:docMk/>
            <pc:sldMk cId="3867373273" sldId="1168"/>
            <ac:spMk id="12" creationId="{081E4A58-353D-44AE-B2FC-2A74E2E400F7}"/>
          </ac:spMkLst>
        </pc:spChg>
        <pc:spChg chg="add del">
          <ac:chgData name="Gombosi, Shelby" userId="2e589f1a-9cba-4ce5-9479-54791c0a6458" providerId="ADAL" clId="{5124DA4F-C225-4437-B127-24AC40D24D4E}" dt="2024-09-17T15:12:25.776" v="28572" actId="26606"/>
          <ac:spMkLst>
            <pc:docMk/>
            <pc:sldMk cId="3867373273" sldId="1168"/>
            <ac:spMk id="13" creationId="{5B7778FC-632E-4DCA-A7CB-0D7731CCF970}"/>
          </ac:spMkLst>
        </pc:spChg>
        <pc:spChg chg="add del">
          <ac:chgData name="Gombosi, Shelby" userId="2e589f1a-9cba-4ce5-9479-54791c0a6458" providerId="ADAL" clId="{5124DA4F-C225-4437-B127-24AC40D24D4E}" dt="2024-09-17T14:59:43.216" v="28546" actId="26606"/>
          <ac:spMkLst>
            <pc:docMk/>
            <pc:sldMk cId="3867373273" sldId="1168"/>
            <ac:spMk id="14" creationId="{FA23A907-97FB-4A8F-880A-DD77401C4296}"/>
          </ac:spMkLst>
        </pc:spChg>
        <pc:spChg chg="add del">
          <ac:chgData name="Gombosi, Shelby" userId="2e589f1a-9cba-4ce5-9479-54791c0a6458" providerId="ADAL" clId="{5124DA4F-C225-4437-B127-24AC40D24D4E}" dt="2024-09-17T15:12:25.776" v="28572" actId="26606"/>
          <ac:spMkLst>
            <pc:docMk/>
            <pc:sldMk cId="3867373273" sldId="1168"/>
            <ac:spMk id="15" creationId="{FA23A907-97FB-4A8F-880A-DD77401C4296}"/>
          </ac:spMkLst>
        </pc:spChg>
        <pc:spChg chg="add">
          <ac:chgData name="Gombosi, Shelby" userId="2e589f1a-9cba-4ce5-9479-54791c0a6458" providerId="ADAL" clId="{5124DA4F-C225-4437-B127-24AC40D24D4E}" dt="2024-09-17T15:12:25.776" v="28572" actId="26606"/>
          <ac:spMkLst>
            <pc:docMk/>
            <pc:sldMk cId="3867373273" sldId="1168"/>
            <ac:spMk id="20" creationId="{A61E7EDE-CB4A-402F-B0FB-8640C3589105}"/>
          </ac:spMkLst>
        </pc:spChg>
        <pc:spChg chg="add">
          <ac:chgData name="Gombosi, Shelby" userId="2e589f1a-9cba-4ce5-9479-54791c0a6458" providerId="ADAL" clId="{5124DA4F-C225-4437-B127-24AC40D24D4E}" dt="2024-09-17T15:12:25.776" v="28572" actId="26606"/>
          <ac:spMkLst>
            <pc:docMk/>
            <pc:sldMk cId="3867373273" sldId="1168"/>
            <ac:spMk id="22" creationId="{6C2BBEB8-4077-499F-80FD-AA9827A8D8B7}"/>
          </ac:spMkLst>
        </pc:spChg>
        <pc:spChg chg="add">
          <ac:chgData name="Gombosi, Shelby" userId="2e589f1a-9cba-4ce5-9479-54791c0a6458" providerId="ADAL" clId="{5124DA4F-C225-4437-B127-24AC40D24D4E}" dt="2024-09-17T15:12:25.776" v="28572" actId="26606"/>
          <ac:spMkLst>
            <pc:docMk/>
            <pc:sldMk cId="3867373273" sldId="1168"/>
            <ac:spMk id="24" creationId="{6F3B7728-0C26-4662-B285-85C645523C10}"/>
          </ac:spMkLst>
        </pc:spChg>
        <pc:spChg chg="add">
          <ac:chgData name="Gombosi, Shelby" userId="2e589f1a-9cba-4ce5-9479-54791c0a6458" providerId="ADAL" clId="{5124DA4F-C225-4437-B127-24AC40D24D4E}" dt="2024-09-17T15:12:25.776" v="28572" actId="26606"/>
          <ac:spMkLst>
            <pc:docMk/>
            <pc:sldMk cId="3867373273" sldId="1168"/>
            <ac:spMk id="26" creationId="{28C367AD-9838-470A-87EF-678609CC8692}"/>
          </ac:spMkLst>
        </pc:spChg>
        <pc:spChg chg="add">
          <ac:chgData name="Gombosi, Shelby" userId="2e589f1a-9cba-4ce5-9479-54791c0a6458" providerId="ADAL" clId="{5124DA4F-C225-4437-B127-24AC40D24D4E}" dt="2024-09-17T15:12:25.776" v="28572" actId="26606"/>
          <ac:spMkLst>
            <pc:docMk/>
            <pc:sldMk cId="3867373273" sldId="1168"/>
            <ac:spMk id="28" creationId="{B0CF1642-4E76-4223-A010-6334380A22EA}"/>
          </ac:spMkLst>
        </pc:spChg>
      </pc:sldChg>
      <pc:sldChg chg="addSp delSp modSp mod delDesignElem">
        <pc:chgData name="Gombosi, Shelby" userId="2e589f1a-9cba-4ce5-9479-54791c0a6458" providerId="ADAL" clId="{5124DA4F-C225-4437-B127-24AC40D24D4E}" dt="2024-09-17T20:48:36.606" v="28767" actId="207"/>
        <pc:sldMkLst>
          <pc:docMk/>
          <pc:sldMk cId="984117202" sldId="1170"/>
        </pc:sldMkLst>
        <pc:spChg chg="mod">
          <ac:chgData name="Gombosi, Shelby" userId="2e589f1a-9cba-4ce5-9479-54791c0a6458" providerId="ADAL" clId="{5124DA4F-C225-4437-B127-24AC40D24D4E}" dt="2024-09-17T20:48:33.874" v="28766" actId="207"/>
          <ac:spMkLst>
            <pc:docMk/>
            <pc:sldMk cId="984117202" sldId="1170"/>
            <ac:spMk id="2" creationId="{38C598A6-8589-E521-74CF-C69B7892D724}"/>
          </ac:spMkLst>
        </pc:spChg>
        <pc:spChg chg="mod">
          <ac:chgData name="Gombosi, Shelby" userId="2e589f1a-9cba-4ce5-9479-54791c0a6458" providerId="ADAL" clId="{5124DA4F-C225-4437-B127-24AC40D24D4E}" dt="2024-09-17T20:48:36.606" v="28767" actId="207"/>
          <ac:spMkLst>
            <pc:docMk/>
            <pc:sldMk cId="984117202" sldId="1170"/>
            <ac:spMk id="3" creationId="{9483895E-EDDE-3D1C-9EBA-4012DE78E318}"/>
          </ac:spMkLst>
        </pc:spChg>
        <pc:spChg chg="add del">
          <ac:chgData name="Gombosi, Shelby" userId="2e589f1a-9cba-4ce5-9479-54791c0a6458" providerId="ADAL" clId="{5124DA4F-C225-4437-B127-24AC40D24D4E}" dt="2024-09-17T14:58:46.978" v="28535"/>
          <ac:spMkLst>
            <pc:docMk/>
            <pc:sldMk cId="984117202" sldId="1170"/>
            <ac:spMk id="15" creationId="{743AA782-23D1-4521-8CAD-47662984AA08}"/>
          </ac:spMkLst>
        </pc:spChg>
        <pc:spChg chg="add del">
          <ac:chgData name="Gombosi, Shelby" userId="2e589f1a-9cba-4ce5-9479-54791c0a6458" providerId="ADAL" clId="{5124DA4F-C225-4437-B127-24AC40D24D4E}" dt="2024-09-17T14:58:46.978" v="28535"/>
          <ac:spMkLst>
            <pc:docMk/>
            <pc:sldMk cId="984117202" sldId="1170"/>
            <ac:spMk id="17" creationId="{71877DBC-BB60-40F0-AC93-2ACDBAAE60CE}"/>
          </ac:spMkLst>
        </pc:spChg>
      </pc:sldChg>
      <pc:sldChg chg="addSp delSp modSp mod delDesignElem">
        <pc:chgData name="Gombosi, Shelby" userId="2e589f1a-9cba-4ce5-9479-54791c0a6458" providerId="ADAL" clId="{5124DA4F-C225-4437-B127-24AC40D24D4E}" dt="2024-09-17T21:04:19.225" v="28919" actId="207"/>
        <pc:sldMkLst>
          <pc:docMk/>
          <pc:sldMk cId="74168858" sldId="1171"/>
        </pc:sldMkLst>
        <pc:spChg chg="mod">
          <ac:chgData name="Gombosi, Shelby" userId="2e589f1a-9cba-4ce5-9479-54791c0a6458" providerId="ADAL" clId="{5124DA4F-C225-4437-B127-24AC40D24D4E}" dt="2024-09-17T21:04:15.675" v="28918" actId="207"/>
          <ac:spMkLst>
            <pc:docMk/>
            <pc:sldMk cId="74168858" sldId="1171"/>
            <ac:spMk id="2" creationId="{67876A99-D9E0-8C0E-C326-6CD95E08CC00}"/>
          </ac:spMkLst>
        </pc:spChg>
        <pc:spChg chg="add del">
          <ac:chgData name="Gombosi, Shelby" userId="2e589f1a-9cba-4ce5-9479-54791c0a6458" providerId="ADAL" clId="{5124DA4F-C225-4437-B127-24AC40D24D4E}" dt="2024-09-17T14:59:33.050" v="28545" actId="26606"/>
          <ac:spMkLst>
            <pc:docMk/>
            <pc:sldMk cId="74168858" sldId="1171"/>
            <ac:spMk id="20" creationId="{C05CBC3C-2E5A-4839-8B9B-2E5A6ADF0F58}"/>
          </ac:spMkLst>
        </pc:spChg>
        <pc:spChg chg="add del">
          <ac:chgData name="Gombosi, Shelby" userId="2e589f1a-9cba-4ce5-9479-54791c0a6458" providerId="ADAL" clId="{5124DA4F-C225-4437-B127-24AC40D24D4E}" dt="2024-09-17T14:58:46.978" v="28535"/>
          <ac:spMkLst>
            <pc:docMk/>
            <pc:sldMk cId="74168858" sldId="1171"/>
            <ac:spMk id="21" creationId="{C05CBC3C-2E5A-4839-8B9B-2E5A6ADF0F58}"/>
          </ac:spMkLst>
        </pc:spChg>
        <pc:spChg chg="add">
          <ac:chgData name="Gombosi, Shelby" userId="2e589f1a-9cba-4ce5-9479-54791c0a6458" providerId="ADAL" clId="{5124DA4F-C225-4437-B127-24AC40D24D4E}" dt="2024-09-17T15:00:15.913" v="28548" actId="26606"/>
          <ac:spMkLst>
            <pc:docMk/>
            <pc:sldMk cId="74168858" sldId="1171"/>
            <ac:spMk id="22" creationId="{6C4028FD-8BAA-4A19-BFDE-594D991B7552}"/>
          </ac:spMkLst>
        </pc:spChg>
        <pc:spChg chg="add del">
          <ac:chgData name="Gombosi, Shelby" userId="2e589f1a-9cba-4ce5-9479-54791c0a6458" providerId="ADAL" clId="{5124DA4F-C225-4437-B127-24AC40D24D4E}" dt="2024-09-17T14:58:46.978" v="28535"/>
          <ac:spMkLst>
            <pc:docMk/>
            <pc:sldMk cId="74168858" sldId="1171"/>
            <ac:spMk id="23" creationId="{DB5B423A-57CC-4C58-AA26-8E2E862B03A0}"/>
          </ac:spMkLst>
        </pc:spChg>
        <pc:spChg chg="add">
          <ac:chgData name="Gombosi, Shelby" userId="2e589f1a-9cba-4ce5-9479-54791c0a6458" providerId="ADAL" clId="{5124DA4F-C225-4437-B127-24AC40D24D4E}" dt="2024-09-17T21:04:08.495" v="28917" actId="26606"/>
          <ac:spMkLst>
            <pc:docMk/>
            <pc:sldMk cId="74168858" sldId="1171"/>
            <ac:spMk id="24" creationId="{73772B81-181F-48B7-8826-4D9686D15DF5}"/>
          </ac:spMkLst>
        </pc:spChg>
        <pc:spChg chg="add del">
          <ac:chgData name="Gombosi, Shelby" userId="2e589f1a-9cba-4ce5-9479-54791c0a6458" providerId="ADAL" clId="{5124DA4F-C225-4437-B127-24AC40D24D4E}" dt="2024-09-17T14:59:33.050" v="28545" actId="26606"/>
          <ac:spMkLst>
            <pc:docMk/>
            <pc:sldMk cId="74168858" sldId="1171"/>
            <ac:spMk id="25" creationId="{DB5B423A-57CC-4C58-AA26-8E2E862B03A0}"/>
          </ac:spMkLst>
        </pc:spChg>
        <pc:spChg chg="add">
          <ac:chgData name="Gombosi, Shelby" userId="2e589f1a-9cba-4ce5-9479-54791c0a6458" providerId="ADAL" clId="{5124DA4F-C225-4437-B127-24AC40D24D4E}" dt="2024-09-17T21:04:08.495" v="28917" actId="26606"/>
          <ac:spMkLst>
            <pc:docMk/>
            <pc:sldMk cId="74168858" sldId="1171"/>
            <ac:spMk id="26" creationId="{B2205F6E-03C6-4E92-877C-E2482F6599AA}"/>
          </ac:spMkLst>
        </pc:spChg>
        <pc:spChg chg="add">
          <ac:chgData name="Gombosi, Shelby" userId="2e589f1a-9cba-4ce5-9479-54791c0a6458" providerId="ADAL" clId="{5124DA4F-C225-4437-B127-24AC40D24D4E}" dt="2024-09-17T21:04:08.495" v="28917" actId="26606"/>
          <ac:spMkLst>
            <pc:docMk/>
            <pc:sldMk cId="74168858" sldId="1171"/>
            <ac:spMk id="27" creationId="{9F4444CE-BC8D-4D61-B303-4C05614E62AB}"/>
          </ac:spMkLst>
        </pc:spChg>
        <pc:graphicFrameChg chg="add del mod modGraphic">
          <ac:chgData name="Gombosi, Shelby" userId="2e589f1a-9cba-4ce5-9479-54791c0a6458" providerId="ADAL" clId="{5124DA4F-C225-4437-B127-24AC40D24D4E}" dt="2024-09-17T21:04:19.225" v="28919" actId="207"/>
          <ac:graphicFrameMkLst>
            <pc:docMk/>
            <pc:sldMk cId="74168858" sldId="1171"/>
            <ac:graphicFrameMk id="17" creationId="{1E451A96-A930-8516-B763-C5E1F81F5D6B}"/>
          </ac:graphicFrameMkLst>
        </pc:graphicFrameChg>
        <pc:graphicFrameChg chg="add del">
          <ac:chgData name="Gombosi, Shelby" userId="2e589f1a-9cba-4ce5-9479-54791c0a6458" providerId="ADAL" clId="{5124DA4F-C225-4437-B127-24AC40D24D4E}" dt="2024-09-17T14:59:33.050" v="28545" actId="26606"/>
          <ac:graphicFrameMkLst>
            <pc:docMk/>
            <pc:sldMk cId="74168858" sldId="1171"/>
            <ac:graphicFrameMk id="19" creationId="{474AC2A1-071C-C6FF-9CA7-5F7E3D17E7F3}"/>
          </ac:graphicFrameMkLst>
        </pc:graphicFrameChg>
      </pc:sldChg>
      <pc:sldChg chg="addSp delSp modSp mod delDesignElem">
        <pc:chgData name="Gombosi, Shelby" userId="2e589f1a-9cba-4ce5-9479-54791c0a6458" providerId="ADAL" clId="{5124DA4F-C225-4437-B127-24AC40D24D4E}" dt="2024-09-17T20:51:37.980" v="28797" actId="207"/>
        <pc:sldMkLst>
          <pc:docMk/>
          <pc:sldMk cId="2935126202" sldId="1173"/>
        </pc:sldMkLst>
        <pc:spChg chg="mod">
          <ac:chgData name="Gombosi, Shelby" userId="2e589f1a-9cba-4ce5-9479-54791c0a6458" providerId="ADAL" clId="{5124DA4F-C225-4437-B127-24AC40D24D4E}" dt="2024-09-17T20:51:35.577" v="28796" actId="207"/>
          <ac:spMkLst>
            <pc:docMk/>
            <pc:sldMk cId="2935126202" sldId="1173"/>
            <ac:spMk id="2" creationId="{CB71F9D5-4FFA-0B06-AA43-5C0D89E08913}"/>
          </ac:spMkLst>
        </pc:spChg>
        <pc:spChg chg="mod">
          <ac:chgData name="Gombosi, Shelby" userId="2e589f1a-9cba-4ce5-9479-54791c0a6458" providerId="ADAL" clId="{5124DA4F-C225-4437-B127-24AC40D24D4E}" dt="2024-09-17T20:51:37.980" v="28797" actId="207"/>
          <ac:spMkLst>
            <pc:docMk/>
            <pc:sldMk cId="2935126202" sldId="1173"/>
            <ac:spMk id="3" creationId="{823A4A5A-8040-C76D-82B7-A00806A1112D}"/>
          </ac:spMkLst>
        </pc:spChg>
        <pc:spChg chg="add del">
          <ac:chgData name="Gombosi, Shelby" userId="2e589f1a-9cba-4ce5-9479-54791c0a6458" providerId="ADAL" clId="{5124DA4F-C225-4437-B127-24AC40D24D4E}" dt="2024-09-17T14:58:46.978" v="28535"/>
          <ac:spMkLst>
            <pc:docMk/>
            <pc:sldMk cId="2935126202" sldId="1173"/>
            <ac:spMk id="13" creationId="{45D37F4E-DDB4-456B-97E0-9937730A039F}"/>
          </ac:spMkLst>
        </pc:spChg>
        <pc:spChg chg="add del">
          <ac:chgData name="Gombosi, Shelby" userId="2e589f1a-9cba-4ce5-9479-54791c0a6458" providerId="ADAL" clId="{5124DA4F-C225-4437-B127-24AC40D24D4E}" dt="2024-09-17T14:58:46.978" v="28535"/>
          <ac:spMkLst>
            <pc:docMk/>
            <pc:sldMk cId="2935126202" sldId="1173"/>
            <ac:spMk id="16" creationId="{B2DD41CD-8F47-4F56-AD12-4E2FF7696987}"/>
          </ac:spMkLst>
        </pc:spChg>
        <pc:spChg chg="add">
          <ac:chgData name="Gombosi, Shelby" userId="2e589f1a-9cba-4ce5-9479-54791c0a6458" providerId="ADAL" clId="{5124DA4F-C225-4437-B127-24AC40D24D4E}" dt="2024-09-17T15:20:49.061" v="28582" actId="26606"/>
          <ac:spMkLst>
            <pc:docMk/>
            <pc:sldMk cId="2935126202" sldId="1173"/>
            <ac:spMk id="20" creationId="{AF6CB648-9554-488A-B457-99CAAD1DA528}"/>
          </ac:spMkLst>
        </pc:spChg>
        <pc:spChg chg="add">
          <ac:chgData name="Gombosi, Shelby" userId="2e589f1a-9cba-4ce5-9479-54791c0a6458" providerId="ADAL" clId="{5124DA4F-C225-4437-B127-24AC40D24D4E}" dt="2024-09-17T15:20:49.061" v="28582" actId="26606"/>
          <ac:spMkLst>
            <pc:docMk/>
            <pc:sldMk cId="2935126202" sldId="1173"/>
            <ac:spMk id="21" creationId="{E3ADCBE7-9330-1CDA-00EB-CDD12DB722FF}"/>
          </ac:spMkLst>
        </pc:spChg>
        <pc:picChg chg="mod">
          <ac:chgData name="Gombosi, Shelby" userId="2e589f1a-9cba-4ce5-9479-54791c0a6458" providerId="ADAL" clId="{5124DA4F-C225-4437-B127-24AC40D24D4E}" dt="2024-09-17T15:53:59.720" v="28642" actId="1076"/>
          <ac:picMkLst>
            <pc:docMk/>
            <pc:sldMk cId="2935126202" sldId="1173"/>
            <ac:picMk id="5" creationId="{820B2B28-4018-91AB-6A70-FFEE84EE9F7E}"/>
          </ac:picMkLst>
        </pc:picChg>
      </pc:sldChg>
      <pc:sldChg chg="modSp mod">
        <pc:chgData name="Gombosi, Shelby" userId="2e589f1a-9cba-4ce5-9479-54791c0a6458" providerId="ADAL" clId="{5124DA4F-C225-4437-B127-24AC40D24D4E}" dt="2024-09-17T21:35:00.371" v="28949" actId="1076"/>
        <pc:sldMkLst>
          <pc:docMk/>
          <pc:sldMk cId="4061869891" sldId="1174"/>
        </pc:sldMkLst>
        <pc:spChg chg="mod">
          <ac:chgData name="Gombosi, Shelby" userId="2e589f1a-9cba-4ce5-9479-54791c0a6458" providerId="ADAL" clId="{5124DA4F-C225-4437-B127-24AC40D24D4E}" dt="2024-09-17T21:34:52.354" v="28948" actId="14100"/>
          <ac:spMkLst>
            <pc:docMk/>
            <pc:sldMk cId="4061869891" sldId="1174"/>
            <ac:spMk id="2" creationId="{F4372420-A6F7-9C32-E87E-6FD17EE5DC77}"/>
          </ac:spMkLst>
        </pc:spChg>
        <pc:graphicFrameChg chg="mod modGraphic">
          <ac:chgData name="Gombosi, Shelby" userId="2e589f1a-9cba-4ce5-9479-54791c0a6458" providerId="ADAL" clId="{5124DA4F-C225-4437-B127-24AC40D24D4E}" dt="2024-09-17T21:35:00.371" v="28949" actId="1076"/>
          <ac:graphicFrameMkLst>
            <pc:docMk/>
            <pc:sldMk cId="4061869891" sldId="1174"/>
            <ac:graphicFrameMk id="12" creationId="{FED5A3E4-37B0-37E6-6A8A-21B993FBF37F}"/>
          </ac:graphicFrameMkLst>
        </pc:graphicFrameChg>
      </pc:sldChg>
      <pc:sldChg chg="addSp delSp modSp mod delDesignElem">
        <pc:chgData name="Gombosi, Shelby" userId="2e589f1a-9cba-4ce5-9479-54791c0a6458" providerId="ADAL" clId="{5124DA4F-C225-4437-B127-24AC40D24D4E}" dt="2024-09-17T21:45:11.074" v="29519" actId="20577"/>
        <pc:sldMkLst>
          <pc:docMk/>
          <pc:sldMk cId="1233546058" sldId="1176"/>
        </pc:sldMkLst>
        <pc:spChg chg="mod">
          <ac:chgData name="Gombosi, Shelby" userId="2e589f1a-9cba-4ce5-9479-54791c0a6458" providerId="ADAL" clId="{5124DA4F-C225-4437-B127-24AC40D24D4E}" dt="2024-09-17T15:55:09.821" v="28652" actId="2711"/>
          <ac:spMkLst>
            <pc:docMk/>
            <pc:sldMk cId="1233546058" sldId="1176"/>
            <ac:spMk id="2" creationId="{AC6B1313-DA74-EF68-6839-7889C58ABA8D}"/>
          </ac:spMkLst>
        </pc:spChg>
        <pc:spChg chg="add">
          <ac:chgData name="Gombosi, Shelby" userId="2e589f1a-9cba-4ce5-9479-54791c0a6458" providerId="ADAL" clId="{5124DA4F-C225-4437-B127-24AC40D24D4E}" dt="2024-09-17T15:24:23.077" v="28585" actId="26606"/>
          <ac:spMkLst>
            <pc:docMk/>
            <pc:sldMk cId="1233546058" sldId="1176"/>
            <ac:spMk id="17" creationId="{B210AC1D-4063-4C6E-9528-FA9C4C0C18E6}"/>
          </ac:spMkLst>
        </pc:spChg>
        <pc:spChg chg="add">
          <ac:chgData name="Gombosi, Shelby" userId="2e589f1a-9cba-4ce5-9479-54791c0a6458" providerId="ADAL" clId="{5124DA4F-C225-4437-B127-24AC40D24D4E}" dt="2024-09-17T15:24:23.077" v="28585" actId="26606"/>
          <ac:spMkLst>
            <pc:docMk/>
            <pc:sldMk cId="1233546058" sldId="1176"/>
            <ac:spMk id="19" creationId="{02F8C595-E68C-4306-AED8-DC7826A0A506}"/>
          </ac:spMkLst>
        </pc:spChg>
        <pc:spChg chg="add del">
          <ac:chgData name="Gombosi, Shelby" userId="2e589f1a-9cba-4ce5-9479-54791c0a6458" providerId="ADAL" clId="{5124DA4F-C225-4437-B127-24AC40D24D4E}" dt="2024-09-17T14:58:46.978" v="28535"/>
          <ac:spMkLst>
            <pc:docMk/>
            <pc:sldMk cId="1233546058" sldId="1176"/>
            <ac:spMk id="40" creationId="{C0763A76-9F1C-4FC5-82B7-DD475DA461B2}"/>
          </ac:spMkLst>
        </pc:spChg>
        <pc:spChg chg="add del">
          <ac:chgData name="Gombosi, Shelby" userId="2e589f1a-9cba-4ce5-9479-54791c0a6458" providerId="ADAL" clId="{5124DA4F-C225-4437-B127-24AC40D24D4E}" dt="2024-09-17T14:58:46.978" v="28535"/>
          <ac:spMkLst>
            <pc:docMk/>
            <pc:sldMk cId="1233546058" sldId="1176"/>
            <ac:spMk id="41" creationId="{E81BF4F6-F2CF-4984-9D14-D6966D92F99F}"/>
          </ac:spMkLst>
        </pc:spChg>
        <pc:graphicFrameChg chg="mod ord modGraphic">
          <ac:chgData name="Gombosi, Shelby" userId="2e589f1a-9cba-4ce5-9479-54791c0a6458" providerId="ADAL" clId="{5124DA4F-C225-4437-B127-24AC40D24D4E}" dt="2024-09-17T21:45:11.074" v="29519" actId="20577"/>
          <ac:graphicFrameMkLst>
            <pc:docMk/>
            <pc:sldMk cId="1233546058" sldId="1176"/>
            <ac:graphicFrameMk id="12" creationId="{85E46569-931D-3730-22BE-1FC70673D165}"/>
          </ac:graphicFrameMkLst>
        </pc:graphicFrameChg>
        <pc:picChg chg="mod">
          <ac:chgData name="Gombosi, Shelby" userId="2e589f1a-9cba-4ce5-9479-54791c0a6458" providerId="ADAL" clId="{5124DA4F-C225-4437-B127-24AC40D24D4E}" dt="2024-09-17T15:24:23.077" v="28585" actId="26606"/>
          <ac:picMkLst>
            <pc:docMk/>
            <pc:sldMk cId="1233546058" sldId="1176"/>
            <ac:picMk id="4" creationId="{7AD931F8-7B16-3751-D661-7256F9A83107}"/>
          </ac:picMkLst>
        </pc:picChg>
      </pc:sldChg>
      <pc:sldChg chg="addSp delSp modSp mod delDesignElem">
        <pc:chgData name="Gombosi, Shelby" userId="2e589f1a-9cba-4ce5-9479-54791c0a6458" providerId="ADAL" clId="{5124DA4F-C225-4437-B127-24AC40D24D4E}" dt="2024-09-17T20:52:18.063" v="28805" actId="207"/>
        <pc:sldMkLst>
          <pc:docMk/>
          <pc:sldMk cId="2998592927" sldId="1177"/>
        </pc:sldMkLst>
        <pc:spChg chg="mod">
          <ac:chgData name="Gombosi, Shelby" userId="2e589f1a-9cba-4ce5-9479-54791c0a6458" providerId="ADAL" clId="{5124DA4F-C225-4437-B127-24AC40D24D4E}" dt="2024-09-17T20:52:12.768" v="28804" actId="207"/>
          <ac:spMkLst>
            <pc:docMk/>
            <pc:sldMk cId="2998592927" sldId="1177"/>
            <ac:spMk id="2" creationId="{E6B750DD-BDE3-FEA6-C29A-850DDC172A78}"/>
          </ac:spMkLst>
        </pc:spChg>
        <pc:spChg chg="add del">
          <ac:chgData name="Gombosi, Shelby" userId="2e589f1a-9cba-4ce5-9479-54791c0a6458" providerId="ADAL" clId="{5124DA4F-C225-4437-B127-24AC40D24D4E}" dt="2024-09-17T14:58:46.978" v="28535"/>
          <ac:spMkLst>
            <pc:docMk/>
            <pc:sldMk cId="2998592927" sldId="1177"/>
            <ac:spMk id="29" creationId="{C0763A76-9F1C-4FC5-82B7-DD475DA461B2}"/>
          </ac:spMkLst>
        </pc:spChg>
        <pc:spChg chg="add del">
          <ac:chgData name="Gombosi, Shelby" userId="2e589f1a-9cba-4ce5-9479-54791c0a6458" providerId="ADAL" clId="{5124DA4F-C225-4437-B127-24AC40D24D4E}" dt="2024-09-17T14:58:46.978" v="28535"/>
          <ac:spMkLst>
            <pc:docMk/>
            <pc:sldMk cId="2998592927" sldId="1177"/>
            <ac:spMk id="31" creationId="{E81BF4F6-F2CF-4984-9D14-D6966D92F99F}"/>
          </ac:spMkLst>
        </pc:spChg>
        <pc:graphicFrameChg chg="mod modGraphic">
          <ac:chgData name="Gombosi, Shelby" userId="2e589f1a-9cba-4ce5-9479-54791c0a6458" providerId="ADAL" clId="{5124DA4F-C225-4437-B127-24AC40D24D4E}" dt="2024-09-17T20:52:18.063" v="28805" actId="207"/>
          <ac:graphicFrameMkLst>
            <pc:docMk/>
            <pc:sldMk cId="2998592927" sldId="1177"/>
            <ac:graphicFrameMk id="25" creationId="{8B1435C1-B7A6-9F00-33E0-ED498682A688}"/>
          </ac:graphicFrameMkLst>
        </pc:graphicFrameChg>
      </pc:sldChg>
      <pc:sldChg chg="addSp delSp modSp mod delDesignElem">
        <pc:chgData name="Gombosi, Shelby" userId="2e589f1a-9cba-4ce5-9479-54791c0a6458" providerId="ADAL" clId="{5124DA4F-C225-4437-B127-24AC40D24D4E}" dt="2024-09-17T20:47:39.758" v="28757" actId="207"/>
        <pc:sldMkLst>
          <pc:docMk/>
          <pc:sldMk cId="573117611" sldId="1178"/>
        </pc:sldMkLst>
        <pc:spChg chg="mod">
          <ac:chgData name="Gombosi, Shelby" userId="2e589f1a-9cba-4ce5-9479-54791c0a6458" providerId="ADAL" clId="{5124DA4F-C225-4437-B127-24AC40D24D4E}" dt="2024-09-17T20:47:21.824" v="28754" actId="207"/>
          <ac:spMkLst>
            <pc:docMk/>
            <pc:sldMk cId="573117611" sldId="1178"/>
            <ac:spMk id="2" creationId="{4549651B-6FC9-DE7F-7002-62C4A4E5EC7D}"/>
          </ac:spMkLst>
        </pc:spChg>
        <pc:spChg chg="mod ord">
          <ac:chgData name="Gombosi, Shelby" userId="2e589f1a-9cba-4ce5-9479-54791c0a6458" providerId="ADAL" clId="{5124DA4F-C225-4437-B127-24AC40D24D4E}" dt="2024-09-17T20:47:39.758" v="28757" actId="207"/>
          <ac:spMkLst>
            <pc:docMk/>
            <pc:sldMk cId="573117611" sldId="1178"/>
            <ac:spMk id="25" creationId="{7CA972C9-DF05-63D6-C41C-7495386ED753}"/>
          </ac:spMkLst>
        </pc:spChg>
        <pc:spChg chg="add">
          <ac:chgData name="Gombosi, Shelby" userId="2e589f1a-9cba-4ce5-9479-54791c0a6458" providerId="ADAL" clId="{5124DA4F-C225-4437-B127-24AC40D24D4E}" dt="2024-09-17T15:13:30.849" v="28573" actId="26606"/>
          <ac:spMkLst>
            <pc:docMk/>
            <pc:sldMk cId="573117611" sldId="1178"/>
            <ac:spMk id="27" creationId="{23E547B5-89CF-4EC0-96DE-25771AED0799}"/>
          </ac:spMkLst>
        </pc:spChg>
        <pc:spChg chg="add">
          <ac:chgData name="Gombosi, Shelby" userId="2e589f1a-9cba-4ce5-9479-54791c0a6458" providerId="ADAL" clId="{5124DA4F-C225-4437-B127-24AC40D24D4E}" dt="2024-09-17T15:13:30.849" v="28573" actId="26606"/>
          <ac:spMkLst>
            <pc:docMk/>
            <pc:sldMk cId="573117611" sldId="1178"/>
            <ac:spMk id="28" creationId="{3F0B8CEB-8279-4E5E-A0CE-1FC9F71736F2}"/>
          </ac:spMkLst>
        </pc:spChg>
        <pc:spChg chg="add del">
          <ac:chgData name="Gombosi, Shelby" userId="2e589f1a-9cba-4ce5-9479-54791c0a6458" providerId="ADAL" clId="{5124DA4F-C225-4437-B127-24AC40D24D4E}" dt="2024-09-17T14:58:46.978" v="28535"/>
          <ac:spMkLst>
            <pc:docMk/>
            <pc:sldMk cId="573117611" sldId="1178"/>
            <ac:spMk id="30" creationId="{F13C74B1-5B17-4795-BED0-7140497B445A}"/>
          </ac:spMkLst>
        </pc:spChg>
        <pc:spChg chg="add del">
          <ac:chgData name="Gombosi, Shelby" userId="2e589f1a-9cba-4ce5-9479-54791c0a6458" providerId="ADAL" clId="{5124DA4F-C225-4437-B127-24AC40D24D4E}" dt="2024-09-17T14:58:46.978" v="28535"/>
          <ac:spMkLst>
            <pc:docMk/>
            <pc:sldMk cId="573117611" sldId="1178"/>
            <ac:spMk id="32" creationId="{D4974D33-8DC5-464E-8C6D-BE58F0669C17}"/>
          </ac:spMkLst>
        </pc:spChg>
        <pc:picChg chg="mod">
          <ac:chgData name="Gombosi, Shelby" userId="2e589f1a-9cba-4ce5-9479-54791c0a6458" providerId="ADAL" clId="{5124DA4F-C225-4437-B127-24AC40D24D4E}" dt="2024-09-17T15:13:30.849" v="28573" actId="26606"/>
          <ac:picMkLst>
            <pc:docMk/>
            <pc:sldMk cId="573117611" sldId="1178"/>
            <ac:picMk id="4" creationId="{5F247C5E-7F1C-4DFC-6DBF-569FA91D892B}"/>
          </ac:picMkLst>
        </pc:picChg>
      </pc:sldChg>
      <pc:sldChg chg="addSp delSp modSp mod delDesignElem">
        <pc:chgData name="Gombosi, Shelby" userId="2e589f1a-9cba-4ce5-9479-54791c0a6458" providerId="ADAL" clId="{5124DA4F-C225-4437-B127-24AC40D24D4E}" dt="2024-09-17T20:48:21.954" v="28765" actId="1076"/>
        <pc:sldMkLst>
          <pc:docMk/>
          <pc:sldMk cId="3956921112" sldId="1179"/>
        </pc:sldMkLst>
        <pc:spChg chg="mod">
          <ac:chgData name="Gombosi, Shelby" userId="2e589f1a-9cba-4ce5-9479-54791c0a6458" providerId="ADAL" clId="{5124DA4F-C225-4437-B127-24AC40D24D4E}" dt="2024-09-17T20:48:04.082" v="28761" actId="14100"/>
          <ac:spMkLst>
            <pc:docMk/>
            <pc:sldMk cId="3956921112" sldId="1179"/>
            <ac:spMk id="2" creationId="{4197FA98-EC8F-A033-6B5D-84256BE5918E}"/>
          </ac:spMkLst>
        </pc:spChg>
        <pc:spChg chg="add del">
          <ac:chgData name="Gombosi, Shelby" userId="2e589f1a-9cba-4ce5-9479-54791c0a6458" providerId="ADAL" clId="{5124DA4F-C225-4437-B127-24AC40D24D4E}" dt="2024-09-17T14:58:46.978" v="28535"/>
          <ac:spMkLst>
            <pc:docMk/>
            <pc:sldMk cId="3956921112" sldId="1179"/>
            <ac:spMk id="6" creationId="{4AC6B390-BC59-4F1D-A0EE-D71A92F0A0B2}"/>
          </ac:spMkLst>
        </pc:spChg>
        <pc:spChg chg="add del">
          <ac:chgData name="Gombosi, Shelby" userId="2e589f1a-9cba-4ce5-9479-54791c0a6458" providerId="ADAL" clId="{5124DA4F-C225-4437-B127-24AC40D24D4E}" dt="2024-09-17T14:58:46.978" v="28535"/>
          <ac:spMkLst>
            <pc:docMk/>
            <pc:sldMk cId="3956921112" sldId="1179"/>
            <ac:spMk id="7" creationId="{B6C60D79-16F1-4C4B-B7E3-7634E7069CDE}"/>
          </ac:spMkLst>
        </pc:spChg>
        <pc:spChg chg="mod ord">
          <ac:chgData name="Gombosi, Shelby" userId="2e589f1a-9cba-4ce5-9479-54791c0a6458" providerId="ADAL" clId="{5124DA4F-C225-4437-B127-24AC40D24D4E}" dt="2024-09-17T20:48:16.952" v="28764" actId="207"/>
          <ac:spMkLst>
            <pc:docMk/>
            <pc:sldMk cId="3956921112" sldId="1179"/>
            <ac:spMk id="9" creationId="{3022A526-F8F7-6027-E709-63DA66124C87}"/>
          </ac:spMkLst>
        </pc:spChg>
        <pc:spChg chg="add">
          <ac:chgData name="Gombosi, Shelby" userId="2e589f1a-9cba-4ce5-9479-54791c0a6458" providerId="ADAL" clId="{5124DA4F-C225-4437-B127-24AC40D24D4E}" dt="2024-09-17T15:14:41.977" v="28574" actId="26606"/>
          <ac:spMkLst>
            <pc:docMk/>
            <pc:sldMk cId="3956921112" sldId="1179"/>
            <ac:spMk id="14" creationId="{C3896A03-3945-419A-B66B-4EE266EDD152}"/>
          </ac:spMkLst>
        </pc:spChg>
        <pc:spChg chg="add del">
          <ac:chgData name="Gombosi, Shelby" userId="2e589f1a-9cba-4ce5-9479-54791c0a6458" providerId="ADAL" clId="{5124DA4F-C225-4437-B127-24AC40D24D4E}" dt="2024-09-17T14:58:46.978" v="28535"/>
          <ac:spMkLst>
            <pc:docMk/>
            <pc:sldMk cId="3956921112" sldId="1179"/>
            <ac:spMk id="15" creationId="{426B127E-6498-4C77-9C9D-4553A5113B80}"/>
          </ac:spMkLst>
        </pc:spChg>
        <pc:spChg chg="add">
          <ac:chgData name="Gombosi, Shelby" userId="2e589f1a-9cba-4ce5-9479-54791c0a6458" providerId="ADAL" clId="{5124DA4F-C225-4437-B127-24AC40D24D4E}" dt="2024-09-17T15:14:41.977" v="28574" actId="26606"/>
          <ac:spMkLst>
            <pc:docMk/>
            <pc:sldMk cId="3956921112" sldId="1179"/>
            <ac:spMk id="16" creationId="{B34F5AD2-EDBD-4BBD-A55C-EAFFD0C7097A}"/>
          </ac:spMkLst>
        </pc:spChg>
        <pc:spChg chg="add">
          <ac:chgData name="Gombosi, Shelby" userId="2e589f1a-9cba-4ce5-9479-54791c0a6458" providerId="ADAL" clId="{5124DA4F-C225-4437-B127-24AC40D24D4E}" dt="2024-09-17T15:14:41.977" v="28574" actId="26606"/>
          <ac:spMkLst>
            <pc:docMk/>
            <pc:sldMk cId="3956921112" sldId="1179"/>
            <ac:spMk id="18" creationId="{450D3AD2-FA80-415F-A9CE-54D884561CD7}"/>
          </ac:spMkLst>
        </pc:spChg>
        <pc:picChg chg="mod">
          <ac:chgData name="Gombosi, Shelby" userId="2e589f1a-9cba-4ce5-9479-54791c0a6458" providerId="ADAL" clId="{5124DA4F-C225-4437-B127-24AC40D24D4E}" dt="2024-09-17T20:48:21.954" v="28765" actId="1076"/>
          <ac:picMkLst>
            <pc:docMk/>
            <pc:sldMk cId="3956921112" sldId="1179"/>
            <ac:picMk id="4" creationId="{838FC16B-D0C8-8F38-7B67-A128E8960F67}"/>
          </ac:picMkLst>
        </pc:picChg>
      </pc:sldChg>
      <pc:sldChg chg="addSp delSp modSp mod delDesignElem">
        <pc:chgData name="Gombosi, Shelby" userId="2e589f1a-9cba-4ce5-9479-54791c0a6458" providerId="ADAL" clId="{5124DA4F-C225-4437-B127-24AC40D24D4E}" dt="2024-09-17T15:50:36.515" v="28617" actId="2711"/>
        <pc:sldMkLst>
          <pc:docMk/>
          <pc:sldMk cId="1039682659" sldId="1180"/>
        </pc:sldMkLst>
        <pc:spChg chg="mod">
          <ac:chgData name="Gombosi, Shelby" userId="2e589f1a-9cba-4ce5-9479-54791c0a6458" providerId="ADAL" clId="{5124DA4F-C225-4437-B127-24AC40D24D4E}" dt="2024-09-17T15:50:31.904" v="28616" actId="2711"/>
          <ac:spMkLst>
            <pc:docMk/>
            <pc:sldMk cId="1039682659" sldId="1180"/>
            <ac:spMk id="2" creationId="{6C87C543-5198-807D-20AB-A32EC38FA5D3}"/>
          </ac:spMkLst>
        </pc:spChg>
        <pc:spChg chg="mod">
          <ac:chgData name="Gombosi, Shelby" userId="2e589f1a-9cba-4ce5-9479-54791c0a6458" providerId="ADAL" clId="{5124DA4F-C225-4437-B127-24AC40D24D4E}" dt="2024-09-17T15:50:36.515" v="28617" actId="2711"/>
          <ac:spMkLst>
            <pc:docMk/>
            <pc:sldMk cId="1039682659" sldId="1180"/>
            <ac:spMk id="8" creationId="{CF83357D-8247-ED45-8F62-C65627233247}"/>
          </ac:spMkLst>
        </pc:spChg>
        <pc:spChg chg="add del">
          <ac:chgData name="Gombosi, Shelby" userId="2e589f1a-9cba-4ce5-9479-54791c0a6458" providerId="ADAL" clId="{5124DA4F-C225-4437-B127-24AC40D24D4E}" dt="2024-09-17T14:58:46.978" v="28535"/>
          <ac:spMkLst>
            <pc:docMk/>
            <pc:sldMk cId="1039682659" sldId="1180"/>
            <ac:spMk id="22" creationId="{665DBBEF-238B-476B-96AB-8AAC3224ECEA}"/>
          </ac:spMkLst>
        </pc:spChg>
        <pc:spChg chg="add del">
          <ac:chgData name="Gombosi, Shelby" userId="2e589f1a-9cba-4ce5-9479-54791c0a6458" providerId="ADAL" clId="{5124DA4F-C225-4437-B127-24AC40D24D4E}" dt="2024-09-17T14:58:46.978" v="28535"/>
          <ac:spMkLst>
            <pc:docMk/>
            <pc:sldMk cId="1039682659" sldId="1180"/>
            <ac:spMk id="24" creationId="{3FCFB1DE-0B7E-48CC-BA90-B2AB0889F9D6}"/>
          </ac:spMkLst>
        </pc:spChg>
      </pc:sldChg>
      <pc:sldChg chg="del">
        <pc:chgData name="Gombosi, Shelby" userId="2e589f1a-9cba-4ce5-9479-54791c0a6458" providerId="ADAL" clId="{5124DA4F-C225-4437-B127-24AC40D24D4E}" dt="2024-09-16T16:45:09.736" v="5211" actId="2696"/>
        <pc:sldMkLst>
          <pc:docMk/>
          <pc:sldMk cId="2103072821" sldId="1181"/>
        </pc:sldMkLst>
      </pc:sldChg>
      <pc:sldChg chg="addSp delSp modSp mod delDesignElem">
        <pc:chgData name="Gombosi, Shelby" userId="2e589f1a-9cba-4ce5-9479-54791c0a6458" providerId="ADAL" clId="{5124DA4F-C225-4437-B127-24AC40D24D4E}" dt="2024-09-17T20:56:08.335" v="28841" actId="207"/>
        <pc:sldMkLst>
          <pc:docMk/>
          <pc:sldMk cId="809370719" sldId="1182"/>
        </pc:sldMkLst>
        <pc:spChg chg="mod">
          <ac:chgData name="Gombosi, Shelby" userId="2e589f1a-9cba-4ce5-9479-54791c0a6458" providerId="ADAL" clId="{5124DA4F-C225-4437-B127-24AC40D24D4E}" dt="2024-09-17T20:56:08.335" v="28841" actId="207"/>
          <ac:spMkLst>
            <pc:docMk/>
            <pc:sldMk cId="809370719" sldId="1182"/>
            <ac:spMk id="2" creationId="{09296223-FF65-19C9-A351-88AD65900FF1}"/>
          </ac:spMkLst>
        </pc:spChg>
        <pc:spChg chg="add del">
          <ac:chgData name="Gombosi, Shelby" userId="2e589f1a-9cba-4ce5-9479-54791c0a6458" providerId="ADAL" clId="{5124DA4F-C225-4437-B127-24AC40D24D4E}" dt="2024-09-17T14:58:46.978" v="28535"/>
          <ac:spMkLst>
            <pc:docMk/>
            <pc:sldMk cId="809370719" sldId="1182"/>
            <ac:spMk id="74" creationId="{2E442304-DDBD-4F7B-8017-36BCC863FB40}"/>
          </ac:spMkLst>
        </pc:spChg>
        <pc:spChg chg="add del">
          <ac:chgData name="Gombosi, Shelby" userId="2e589f1a-9cba-4ce5-9479-54791c0a6458" providerId="ADAL" clId="{5124DA4F-C225-4437-B127-24AC40D24D4E}" dt="2024-09-17T14:58:46.978" v="28535"/>
          <ac:spMkLst>
            <pc:docMk/>
            <pc:sldMk cId="809370719" sldId="1182"/>
            <ac:spMk id="76" creationId="{5E107275-3853-46FD-A241-DE4355A42675}"/>
          </ac:spMkLst>
        </pc:spChg>
        <pc:graphicFrameChg chg="mod">
          <ac:chgData name="Gombosi, Shelby" userId="2e589f1a-9cba-4ce5-9479-54791c0a6458" providerId="ADAL" clId="{5124DA4F-C225-4437-B127-24AC40D24D4E}" dt="2024-09-17T16:02:02.708" v="28703" actId="2711"/>
          <ac:graphicFrameMkLst>
            <pc:docMk/>
            <pc:sldMk cId="809370719" sldId="1182"/>
            <ac:graphicFrameMk id="69" creationId="{A621083A-D420-C0D3-4CA0-1CCADC8B1264}"/>
          </ac:graphicFrameMkLst>
        </pc:graphicFrameChg>
      </pc:sldChg>
      <pc:sldChg chg="addSp delSp modSp mod delDesignElem">
        <pc:chgData name="Gombosi, Shelby" userId="2e589f1a-9cba-4ce5-9479-54791c0a6458" providerId="ADAL" clId="{5124DA4F-C225-4437-B127-24AC40D24D4E}" dt="2024-09-17T20:46:48.046" v="28748" actId="207"/>
        <pc:sldMkLst>
          <pc:docMk/>
          <pc:sldMk cId="707809639" sldId="1183"/>
        </pc:sldMkLst>
        <pc:spChg chg="mod">
          <ac:chgData name="Gombosi, Shelby" userId="2e589f1a-9cba-4ce5-9479-54791c0a6458" providerId="ADAL" clId="{5124DA4F-C225-4437-B127-24AC40D24D4E}" dt="2024-09-17T20:46:48.046" v="28748" actId="207"/>
          <ac:spMkLst>
            <pc:docMk/>
            <pc:sldMk cId="707809639" sldId="1183"/>
            <ac:spMk id="2" creationId="{00042FC7-3808-427D-785D-7309A5820BB9}"/>
          </ac:spMkLst>
        </pc:spChg>
        <pc:spChg chg="mod">
          <ac:chgData name="Gombosi, Shelby" userId="2e589f1a-9cba-4ce5-9479-54791c0a6458" providerId="ADAL" clId="{5124DA4F-C225-4437-B127-24AC40D24D4E}" dt="2024-09-17T15:50:14.256" v="28613" actId="2711"/>
          <ac:spMkLst>
            <pc:docMk/>
            <pc:sldMk cId="707809639" sldId="1183"/>
            <ac:spMk id="8" creationId="{B0BDFD79-0489-4D5E-C1A2-935A8BB0B0F6}"/>
          </ac:spMkLst>
        </pc:spChg>
        <pc:spChg chg="add del">
          <ac:chgData name="Gombosi, Shelby" userId="2e589f1a-9cba-4ce5-9479-54791c0a6458" providerId="ADAL" clId="{5124DA4F-C225-4437-B127-24AC40D24D4E}" dt="2024-09-17T14:58:46.978" v="28535"/>
          <ac:spMkLst>
            <pc:docMk/>
            <pc:sldMk cId="707809639" sldId="1183"/>
            <ac:spMk id="11" creationId="{F13C74B1-5B17-4795-BED0-7140497B445A}"/>
          </ac:spMkLst>
        </pc:spChg>
        <pc:spChg chg="add del">
          <ac:chgData name="Gombosi, Shelby" userId="2e589f1a-9cba-4ce5-9479-54791c0a6458" providerId="ADAL" clId="{5124DA4F-C225-4437-B127-24AC40D24D4E}" dt="2024-09-17T14:58:46.978" v="28535"/>
          <ac:spMkLst>
            <pc:docMk/>
            <pc:sldMk cId="707809639" sldId="1183"/>
            <ac:spMk id="13" creationId="{D4974D33-8DC5-464E-8C6D-BE58F0669C17}"/>
          </ac:spMkLst>
        </pc:spChg>
      </pc:sldChg>
      <pc:sldChg chg="addSp delSp modSp mod setBg">
        <pc:chgData name="Gombosi, Shelby" userId="2e589f1a-9cba-4ce5-9479-54791c0a6458" providerId="ADAL" clId="{5124DA4F-C225-4437-B127-24AC40D24D4E}" dt="2024-09-17T20:46:40.063" v="28747" actId="207"/>
        <pc:sldMkLst>
          <pc:docMk/>
          <pc:sldMk cId="552761897" sldId="1184"/>
        </pc:sldMkLst>
        <pc:spChg chg="mod">
          <ac:chgData name="Gombosi, Shelby" userId="2e589f1a-9cba-4ce5-9479-54791c0a6458" providerId="ADAL" clId="{5124DA4F-C225-4437-B127-24AC40D24D4E}" dt="2024-09-17T20:46:40.063" v="28747" actId="207"/>
          <ac:spMkLst>
            <pc:docMk/>
            <pc:sldMk cId="552761897" sldId="1184"/>
            <ac:spMk id="2" creationId="{5B9ABE1C-9220-E006-08DE-CEBBB48CB58C}"/>
          </ac:spMkLst>
        </pc:spChg>
        <pc:spChg chg="add del">
          <ac:chgData name="Gombosi, Shelby" userId="2e589f1a-9cba-4ce5-9479-54791c0a6458" providerId="ADAL" clId="{5124DA4F-C225-4437-B127-24AC40D24D4E}" dt="2024-09-17T15:11:24.688" v="28570" actId="26606"/>
          <ac:spMkLst>
            <pc:docMk/>
            <pc:sldMk cId="552761897" sldId="1184"/>
            <ac:spMk id="9" creationId="{DCC231C8-C761-4B31-9B1C-C6D19248C6B3}"/>
          </ac:spMkLst>
        </pc:spChg>
        <pc:spChg chg="add">
          <ac:chgData name="Gombosi, Shelby" userId="2e589f1a-9cba-4ce5-9479-54791c0a6458" providerId="ADAL" clId="{5124DA4F-C225-4437-B127-24AC40D24D4E}" dt="2024-09-17T15:11:24.720" v="28571" actId="26606"/>
          <ac:spMkLst>
            <pc:docMk/>
            <pc:sldMk cId="552761897" sldId="1184"/>
            <ac:spMk id="11" creationId="{6C4028FD-8BAA-4A19-BFDE-594D991B7552}"/>
          </ac:spMkLst>
        </pc:spChg>
        <pc:graphicFrameChg chg="mod modGraphic">
          <ac:chgData name="Gombosi, Shelby" userId="2e589f1a-9cba-4ce5-9479-54791c0a6458" providerId="ADAL" clId="{5124DA4F-C225-4437-B127-24AC40D24D4E}" dt="2024-09-17T15:50:02.690" v="28611" actId="2711"/>
          <ac:graphicFrameMkLst>
            <pc:docMk/>
            <pc:sldMk cId="552761897" sldId="1184"/>
            <ac:graphicFrameMk id="4" creationId="{ECBDACAD-49B8-5168-2467-5FDC4C9BD1A2}"/>
          </ac:graphicFrameMkLst>
        </pc:graphicFrameChg>
      </pc:sldChg>
      <pc:sldChg chg="addSp delSp modSp mod delDesignElem">
        <pc:chgData name="Gombosi, Shelby" userId="2e589f1a-9cba-4ce5-9479-54791c0a6458" providerId="ADAL" clId="{5124DA4F-C225-4437-B127-24AC40D24D4E}" dt="2024-09-17T20:59:24.600" v="28871" actId="14100"/>
        <pc:sldMkLst>
          <pc:docMk/>
          <pc:sldMk cId="1477443980" sldId="1185"/>
        </pc:sldMkLst>
        <pc:spChg chg="mod">
          <ac:chgData name="Gombosi, Shelby" userId="2e589f1a-9cba-4ce5-9479-54791c0a6458" providerId="ADAL" clId="{5124DA4F-C225-4437-B127-24AC40D24D4E}" dt="2024-09-17T20:59:24.600" v="28871" actId="14100"/>
          <ac:spMkLst>
            <pc:docMk/>
            <pc:sldMk cId="1477443980" sldId="1185"/>
            <ac:spMk id="2" creationId="{0DF61354-67D7-4408-9202-876B8D0FD01A}"/>
          </ac:spMkLst>
        </pc:spChg>
        <pc:spChg chg="mod">
          <ac:chgData name="Gombosi, Shelby" userId="2e589f1a-9cba-4ce5-9479-54791c0a6458" providerId="ADAL" clId="{5124DA4F-C225-4437-B127-24AC40D24D4E}" dt="2024-09-17T20:59:22.376" v="28870" actId="207"/>
          <ac:spMkLst>
            <pc:docMk/>
            <pc:sldMk cId="1477443980" sldId="1185"/>
            <ac:spMk id="87" creationId="{7524F1C6-2CFF-4261-9920-CEEE114C8A63}"/>
          </ac:spMkLst>
        </pc:spChg>
        <pc:spChg chg="add">
          <ac:chgData name="Gombosi, Shelby" userId="2e589f1a-9cba-4ce5-9479-54791c0a6458" providerId="ADAL" clId="{5124DA4F-C225-4437-B127-24AC40D24D4E}" dt="2024-09-17T15:09:26.560" v="28563" actId="26606"/>
          <ac:spMkLst>
            <pc:docMk/>
            <pc:sldMk cId="1477443980" sldId="1185"/>
            <ac:spMk id="89" creationId="{B34F5AD2-EDBD-4BBD-A55C-EAFFD0C7097A}"/>
          </ac:spMkLst>
        </pc:spChg>
        <pc:spChg chg="add">
          <ac:chgData name="Gombosi, Shelby" userId="2e589f1a-9cba-4ce5-9479-54791c0a6458" providerId="ADAL" clId="{5124DA4F-C225-4437-B127-24AC40D24D4E}" dt="2024-09-17T15:09:26.560" v="28563" actId="26606"/>
          <ac:spMkLst>
            <pc:docMk/>
            <pc:sldMk cId="1477443980" sldId="1185"/>
            <ac:spMk id="90" creationId="{C3896A03-3945-419A-B66B-4EE266EDD152}"/>
          </ac:spMkLst>
        </pc:spChg>
        <pc:spChg chg="add">
          <ac:chgData name="Gombosi, Shelby" userId="2e589f1a-9cba-4ce5-9479-54791c0a6458" providerId="ADAL" clId="{5124DA4F-C225-4437-B127-24AC40D24D4E}" dt="2024-09-17T15:09:26.560" v="28563" actId="26606"/>
          <ac:spMkLst>
            <pc:docMk/>
            <pc:sldMk cId="1477443980" sldId="1185"/>
            <ac:spMk id="91" creationId="{B8EAE243-3A9F-4A46-B0D9-04C723A8A1BD}"/>
          </ac:spMkLst>
        </pc:spChg>
        <pc:spChg chg="add del">
          <ac:chgData name="Gombosi, Shelby" userId="2e589f1a-9cba-4ce5-9479-54791c0a6458" providerId="ADAL" clId="{5124DA4F-C225-4437-B127-24AC40D24D4E}" dt="2024-09-17T14:58:46.978" v="28535"/>
          <ac:spMkLst>
            <pc:docMk/>
            <pc:sldMk cId="1477443980" sldId="1185"/>
            <ac:spMk id="92" creationId="{1709F1D5-B0F1-4714-A239-E5B61C161915}"/>
          </ac:spMkLst>
        </pc:spChg>
        <pc:spChg chg="add del">
          <ac:chgData name="Gombosi, Shelby" userId="2e589f1a-9cba-4ce5-9479-54791c0a6458" providerId="ADAL" clId="{5124DA4F-C225-4437-B127-24AC40D24D4E}" dt="2024-09-17T14:58:46.978" v="28535"/>
          <ac:spMkLst>
            <pc:docMk/>
            <pc:sldMk cId="1477443980" sldId="1185"/>
            <ac:spMk id="94" creationId="{228FB460-D3FF-4440-A020-05982A09E517}"/>
          </ac:spMkLst>
        </pc:spChg>
        <pc:spChg chg="add del">
          <ac:chgData name="Gombosi, Shelby" userId="2e589f1a-9cba-4ce5-9479-54791c0a6458" providerId="ADAL" clId="{5124DA4F-C225-4437-B127-24AC40D24D4E}" dt="2024-09-17T14:58:46.978" v="28535"/>
          <ac:spMkLst>
            <pc:docMk/>
            <pc:sldMk cId="1477443980" sldId="1185"/>
            <ac:spMk id="96" creationId="{14847E93-7DC1-4D4B-8829-B19AA7137C50}"/>
          </ac:spMkLst>
        </pc:spChg>
        <pc:spChg chg="add del">
          <ac:chgData name="Gombosi, Shelby" userId="2e589f1a-9cba-4ce5-9479-54791c0a6458" providerId="ADAL" clId="{5124DA4F-C225-4437-B127-24AC40D24D4E}" dt="2024-09-17T14:58:46.978" v="28535"/>
          <ac:spMkLst>
            <pc:docMk/>
            <pc:sldMk cId="1477443980" sldId="1185"/>
            <ac:spMk id="98" creationId="{5566D6E1-03A1-4D73-A4E0-35D74D568A04}"/>
          </ac:spMkLst>
        </pc:spChg>
        <pc:spChg chg="add del">
          <ac:chgData name="Gombosi, Shelby" userId="2e589f1a-9cba-4ce5-9479-54791c0a6458" providerId="ADAL" clId="{5124DA4F-C225-4437-B127-24AC40D24D4E}" dt="2024-09-17T14:58:46.978" v="28535"/>
          <ac:spMkLst>
            <pc:docMk/>
            <pc:sldMk cId="1477443980" sldId="1185"/>
            <ac:spMk id="100" creationId="{9F835A99-04AC-494A-A572-AFE8413CC938}"/>
          </ac:spMkLst>
        </pc:spChg>
        <pc:spChg chg="add del">
          <ac:chgData name="Gombosi, Shelby" userId="2e589f1a-9cba-4ce5-9479-54791c0a6458" providerId="ADAL" clId="{5124DA4F-C225-4437-B127-24AC40D24D4E}" dt="2024-09-17T14:58:46.978" v="28535"/>
          <ac:spMkLst>
            <pc:docMk/>
            <pc:sldMk cId="1477443980" sldId="1185"/>
            <ac:spMk id="102" creationId="{7B786209-1B0B-4CA9-9BDD-F7327066A84D}"/>
          </ac:spMkLst>
        </pc:spChg>
        <pc:spChg chg="add del">
          <ac:chgData name="Gombosi, Shelby" userId="2e589f1a-9cba-4ce5-9479-54791c0a6458" providerId="ADAL" clId="{5124DA4F-C225-4437-B127-24AC40D24D4E}" dt="2024-09-17T14:58:46.978" v="28535"/>
          <ac:spMkLst>
            <pc:docMk/>
            <pc:sldMk cId="1477443980" sldId="1185"/>
            <ac:spMk id="104" creationId="{2D2964BB-484D-45AE-AD66-D407D0629652}"/>
          </ac:spMkLst>
        </pc:spChg>
        <pc:spChg chg="add del">
          <ac:chgData name="Gombosi, Shelby" userId="2e589f1a-9cba-4ce5-9479-54791c0a6458" providerId="ADAL" clId="{5124DA4F-C225-4437-B127-24AC40D24D4E}" dt="2024-09-17T14:58:46.978" v="28535"/>
          <ac:spMkLst>
            <pc:docMk/>
            <pc:sldMk cId="1477443980" sldId="1185"/>
            <ac:spMk id="106" creationId="{6691AC69-A76E-4DAB-B565-468B6B87ACF3}"/>
          </ac:spMkLst>
        </pc:spChg>
      </pc:sldChg>
      <pc:sldChg chg="addSp delSp modSp mod delDesignElem">
        <pc:chgData name="Gombosi, Shelby" userId="2e589f1a-9cba-4ce5-9479-54791c0a6458" providerId="ADAL" clId="{5124DA4F-C225-4437-B127-24AC40D24D4E}" dt="2024-09-17T20:48:57.942" v="28774" actId="20577"/>
        <pc:sldMkLst>
          <pc:docMk/>
          <pc:sldMk cId="420564628" sldId="1186"/>
        </pc:sldMkLst>
        <pc:spChg chg="mod">
          <ac:chgData name="Gombosi, Shelby" userId="2e589f1a-9cba-4ce5-9479-54791c0a6458" providerId="ADAL" clId="{5124DA4F-C225-4437-B127-24AC40D24D4E}" dt="2024-09-17T20:48:57.942" v="28774" actId="20577"/>
          <ac:spMkLst>
            <pc:docMk/>
            <pc:sldMk cId="420564628" sldId="1186"/>
            <ac:spMk id="2" creationId="{A54BC8A4-B4DC-DE53-0015-DCA76065952C}"/>
          </ac:spMkLst>
        </pc:spChg>
        <pc:spChg chg="mod ord">
          <ac:chgData name="Gombosi, Shelby" userId="2e589f1a-9cba-4ce5-9479-54791c0a6458" providerId="ADAL" clId="{5124DA4F-C225-4437-B127-24AC40D24D4E}" dt="2024-09-17T20:48:49.457" v="28770" actId="207"/>
          <ac:spMkLst>
            <pc:docMk/>
            <pc:sldMk cId="420564628" sldId="1186"/>
            <ac:spMk id="8" creationId="{D5E5167E-942A-C33D-E0D2-AA9B3317B0FC}"/>
          </ac:spMkLst>
        </pc:spChg>
        <pc:spChg chg="add">
          <ac:chgData name="Gombosi, Shelby" userId="2e589f1a-9cba-4ce5-9479-54791c0a6458" providerId="ADAL" clId="{5124DA4F-C225-4437-B127-24AC40D24D4E}" dt="2024-09-17T15:15:25.399" v="28575" actId="26606"/>
          <ac:spMkLst>
            <pc:docMk/>
            <pc:sldMk cId="420564628" sldId="1186"/>
            <ac:spMk id="13" creationId="{C3896A03-3945-419A-B66B-4EE266EDD152}"/>
          </ac:spMkLst>
        </pc:spChg>
        <pc:spChg chg="add">
          <ac:chgData name="Gombosi, Shelby" userId="2e589f1a-9cba-4ce5-9479-54791c0a6458" providerId="ADAL" clId="{5124DA4F-C225-4437-B127-24AC40D24D4E}" dt="2024-09-17T15:15:25.399" v="28575" actId="26606"/>
          <ac:spMkLst>
            <pc:docMk/>
            <pc:sldMk cId="420564628" sldId="1186"/>
            <ac:spMk id="15" creationId="{B34F5AD2-EDBD-4BBD-A55C-EAFFD0C7097A}"/>
          </ac:spMkLst>
        </pc:spChg>
        <pc:spChg chg="add">
          <ac:chgData name="Gombosi, Shelby" userId="2e589f1a-9cba-4ce5-9479-54791c0a6458" providerId="ADAL" clId="{5124DA4F-C225-4437-B127-24AC40D24D4E}" dt="2024-09-17T15:15:25.399" v="28575" actId="26606"/>
          <ac:spMkLst>
            <pc:docMk/>
            <pc:sldMk cId="420564628" sldId="1186"/>
            <ac:spMk id="17" creationId="{450D3AD2-FA80-415F-A9CE-54D884561CD7}"/>
          </ac:spMkLst>
        </pc:spChg>
        <pc:spChg chg="add del">
          <ac:chgData name="Gombosi, Shelby" userId="2e589f1a-9cba-4ce5-9479-54791c0a6458" providerId="ADAL" clId="{5124DA4F-C225-4437-B127-24AC40D24D4E}" dt="2024-09-17T14:58:46.978" v="28535"/>
          <ac:spMkLst>
            <pc:docMk/>
            <pc:sldMk cId="420564628" sldId="1186"/>
            <ac:spMk id="33" creationId="{743AA782-23D1-4521-8CAD-47662984AA08}"/>
          </ac:spMkLst>
        </pc:spChg>
        <pc:spChg chg="add del">
          <ac:chgData name="Gombosi, Shelby" userId="2e589f1a-9cba-4ce5-9479-54791c0a6458" providerId="ADAL" clId="{5124DA4F-C225-4437-B127-24AC40D24D4E}" dt="2024-09-17T14:58:46.978" v="28535"/>
          <ac:spMkLst>
            <pc:docMk/>
            <pc:sldMk cId="420564628" sldId="1186"/>
            <ac:spMk id="35" creationId="{650D18FE-0824-4A46-B22C-A86B52E5780A}"/>
          </ac:spMkLst>
        </pc:spChg>
        <pc:picChg chg="mod">
          <ac:chgData name="Gombosi, Shelby" userId="2e589f1a-9cba-4ce5-9479-54791c0a6458" providerId="ADAL" clId="{5124DA4F-C225-4437-B127-24AC40D24D4E}" dt="2024-09-17T15:15:25.399" v="28575" actId="26606"/>
          <ac:picMkLst>
            <pc:docMk/>
            <pc:sldMk cId="420564628" sldId="1186"/>
            <ac:picMk id="4" creationId="{65DCC3EC-EDCB-F87F-124F-AA7FADAEF763}"/>
          </ac:picMkLst>
        </pc:picChg>
      </pc:sldChg>
      <pc:sldChg chg="addSp delSp modSp mod delDesignElem">
        <pc:chgData name="Gombosi, Shelby" userId="2e589f1a-9cba-4ce5-9479-54791c0a6458" providerId="ADAL" clId="{5124DA4F-C225-4437-B127-24AC40D24D4E}" dt="2024-09-17T20:49:15.834" v="28777" actId="14100"/>
        <pc:sldMkLst>
          <pc:docMk/>
          <pc:sldMk cId="1422635068" sldId="1188"/>
        </pc:sldMkLst>
        <pc:spChg chg="mod">
          <ac:chgData name="Gombosi, Shelby" userId="2e589f1a-9cba-4ce5-9479-54791c0a6458" providerId="ADAL" clId="{5124DA4F-C225-4437-B127-24AC40D24D4E}" dt="2024-09-17T20:49:06.025" v="28775" actId="207"/>
          <ac:spMkLst>
            <pc:docMk/>
            <pc:sldMk cId="1422635068" sldId="1188"/>
            <ac:spMk id="2" creationId="{D36F0526-D0E9-576E-C19D-4E39BA183A4D}"/>
          </ac:spMkLst>
        </pc:spChg>
        <pc:spChg chg="mod">
          <ac:chgData name="Gombosi, Shelby" userId="2e589f1a-9cba-4ce5-9479-54791c0a6458" providerId="ADAL" clId="{5124DA4F-C225-4437-B127-24AC40D24D4E}" dt="2024-09-17T20:49:15.834" v="28777" actId="14100"/>
          <ac:spMkLst>
            <pc:docMk/>
            <pc:sldMk cId="1422635068" sldId="1188"/>
            <ac:spMk id="3078" creationId="{79CE5C1A-0BD8-E32C-D4C6-CAE69DBE08F5}"/>
          </ac:spMkLst>
        </pc:spChg>
        <pc:spChg chg="add del">
          <ac:chgData name="Gombosi, Shelby" userId="2e589f1a-9cba-4ce5-9479-54791c0a6458" providerId="ADAL" clId="{5124DA4F-C225-4437-B127-24AC40D24D4E}" dt="2024-09-17T14:58:46.978" v="28535"/>
          <ac:spMkLst>
            <pc:docMk/>
            <pc:sldMk cId="1422635068" sldId="1188"/>
            <ac:spMk id="3088" creationId="{2C61293E-6EBE-43EF-A52C-9BEBFD7679D4}"/>
          </ac:spMkLst>
        </pc:spChg>
        <pc:spChg chg="add del">
          <ac:chgData name="Gombosi, Shelby" userId="2e589f1a-9cba-4ce5-9479-54791c0a6458" providerId="ADAL" clId="{5124DA4F-C225-4437-B127-24AC40D24D4E}" dt="2024-09-17T14:58:46.978" v="28535"/>
          <ac:spMkLst>
            <pc:docMk/>
            <pc:sldMk cId="1422635068" sldId="1188"/>
            <ac:spMk id="3090" creationId="{21540236-BFD5-4A9D-8840-4703E7F76825}"/>
          </ac:spMkLst>
        </pc:spChg>
      </pc:sldChg>
      <pc:sldChg chg="addSp delSp modSp mod delDesignElem">
        <pc:chgData name="Gombosi, Shelby" userId="2e589f1a-9cba-4ce5-9479-54791c0a6458" providerId="ADAL" clId="{5124DA4F-C225-4437-B127-24AC40D24D4E}" dt="2024-09-17T20:50:55.748" v="28792" actId="207"/>
        <pc:sldMkLst>
          <pc:docMk/>
          <pc:sldMk cId="3019917733" sldId="1189"/>
        </pc:sldMkLst>
        <pc:spChg chg="mod">
          <ac:chgData name="Gombosi, Shelby" userId="2e589f1a-9cba-4ce5-9479-54791c0a6458" providerId="ADAL" clId="{5124DA4F-C225-4437-B127-24AC40D24D4E}" dt="2024-09-17T20:50:44.378" v="28789" actId="207"/>
          <ac:spMkLst>
            <pc:docMk/>
            <pc:sldMk cId="3019917733" sldId="1189"/>
            <ac:spMk id="2" creationId="{ECB88332-6E4F-B96B-5842-D3EB297A5749}"/>
          </ac:spMkLst>
        </pc:spChg>
        <pc:spChg chg="add">
          <ac:chgData name="Gombosi, Shelby" userId="2e589f1a-9cba-4ce5-9479-54791c0a6458" providerId="ADAL" clId="{5124DA4F-C225-4437-B127-24AC40D24D4E}" dt="2024-09-17T15:16:29.976" v="28576" actId="26606"/>
          <ac:spMkLst>
            <pc:docMk/>
            <pc:sldMk cId="3019917733" sldId="1189"/>
            <ac:spMk id="10" creationId="{C3896A03-3945-419A-B66B-4EE266EDD152}"/>
          </ac:spMkLst>
        </pc:spChg>
        <pc:spChg chg="add">
          <ac:chgData name="Gombosi, Shelby" userId="2e589f1a-9cba-4ce5-9479-54791c0a6458" providerId="ADAL" clId="{5124DA4F-C225-4437-B127-24AC40D24D4E}" dt="2024-09-17T15:16:29.976" v="28576" actId="26606"/>
          <ac:spMkLst>
            <pc:docMk/>
            <pc:sldMk cId="3019917733" sldId="1189"/>
            <ac:spMk id="12" creationId="{B34F5AD2-EDBD-4BBD-A55C-EAFFD0C7097A}"/>
          </ac:spMkLst>
        </pc:spChg>
        <pc:spChg chg="add">
          <ac:chgData name="Gombosi, Shelby" userId="2e589f1a-9cba-4ce5-9479-54791c0a6458" providerId="ADAL" clId="{5124DA4F-C225-4437-B127-24AC40D24D4E}" dt="2024-09-17T15:16:29.976" v="28576" actId="26606"/>
          <ac:spMkLst>
            <pc:docMk/>
            <pc:sldMk cId="3019917733" sldId="1189"/>
            <ac:spMk id="14" creationId="{450D3AD2-FA80-415F-A9CE-54D884561CD7}"/>
          </ac:spMkLst>
        </pc:spChg>
        <pc:spChg chg="add del">
          <ac:chgData name="Gombosi, Shelby" userId="2e589f1a-9cba-4ce5-9479-54791c0a6458" providerId="ADAL" clId="{5124DA4F-C225-4437-B127-24AC40D24D4E}" dt="2024-09-17T14:58:46.978" v="28535"/>
          <ac:spMkLst>
            <pc:docMk/>
            <pc:sldMk cId="3019917733" sldId="1189"/>
            <ac:spMk id="47" creationId="{A6D37EE4-EA1B-46EE-A54B-5233C63C9695}"/>
          </ac:spMkLst>
        </pc:spChg>
        <pc:spChg chg="add del">
          <ac:chgData name="Gombosi, Shelby" userId="2e589f1a-9cba-4ce5-9479-54791c0a6458" providerId="ADAL" clId="{5124DA4F-C225-4437-B127-24AC40D24D4E}" dt="2024-09-17T14:58:46.978" v="28535"/>
          <ac:spMkLst>
            <pc:docMk/>
            <pc:sldMk cId="3019917733" sldId="1189"/>
            <ac:spMk id="48" creationId="{927D5270-6648-4CC1-8F78-48BE299CAC25}"/>
          </ac:spMkLst>
        </pc:spChg>
        <pc:graphicFrameChg chg="mod ord modGraphic">
          <ac:chgData name="Gombosi, Shelby" userId="2e589f1a-9cba-4ce5-9479-54791c0a6458" providerId="ADAL" clId="{5124DA4F-C225-4437-B127-24AC40D24D4E}" dt="2024-09-17T20:50:55.748" v="28792" actId="207"/>
          <ac:graphicFrameMkLst>
            <pc:docMk/>
            <pc:sldMk cId="3019917733" sldId="1189"/>
            <ac:graphicFrameMk id="5" creationId="{CC362579-D81B-5BEF-AF7C-A6A688DB1181}"/>
          </ac:graphicFrameMkLst>
        </pc:graphicFrameChg>
        <pc:picChg chg="mod">
          <ac:chgData name="Gombosi, Shelby" userId="2e589f1a-9cba-4ce5-9479-54791c0a6458" providerId="ADAL" clId="{5124DA4F-C225-4437-B127-24AC40D24D4E}" dt="2024-09-17T20:50:41.926" v="28788" actId="1076"/>
          <ac:picMkLst>
            <pc:docMk/>
            <pc:sldMk cId="3019917733" sldId="1189"/>
            <ac:picMk id="4" creationId="{C425D2A8-526D-D165-8B44-1F60857285DD}"/>
          </ac:picMkLst>
        </pc:picChg>
      </pc:sldChg>
      <pc:sldChg chg="addSp delSp modSp mod delDesignElem">
        <pc:chgData name="Gombosi, Shelby" userId="2e589f1a-9cba-4ce5-9479-54791c0a6458" providerId="ADAL" clId="{5124DA4F-C225-4437-B127-24AC40D24D4E}" dt="2024-09-17T20:51:46.399" v="28799" actId="207"/>
        <pc:sldMkLst>
          <pc:docMk/>
          <pc:sldMk cId="3622741559" sldId="1190"/>
        </pc:sldMkLst>
        <pc:spChg chg="mod">
          <ac:chgData name="Gombosi, Shelby" userId="2e589f1a-9cba-4ce5-9479-54791c0a6458" providerId="ADAL" clId="{5124DA4F-C225-4437-B127-24AC40D24D4E}" dt="2024-09-17T20:51:43.810" v="28798" actId="207"/>
          <ac:spMkLst>
            <pc:docMk/>
            <pc:sldMk cId="3622741559" sldId="1190"/>
            <ac:spMk id="2" creationId="{E1E08DE0-25EC-B15D-1B82-30A0C0E524F6}"/>
          </ac:spMkLst>
        </pc:spChg>
        <pc:spChg chg="mod">
          <ac:chgData name="Gombosi, Shelby" userId="2e589f1a-9cba-4ce5-9479-54791c0a6458" providerId="ADAL" clId="{5124DA4F-C225-4437-B127-24AC40D24D4E}" dt="2024-09-17T20:51:46.399" v="28799" actId="207"/>
          <ac:spMkLst>
            <pc:docMk/>
            <pc:sldMk cId="3622741559" sldId="1190"/>
            <ac:spMk id="8" creationId="{0F5772C2-9BF9-91F7-C8A0-41D586E50EAE}"/>
          </ac:spMkLst>
        </pc:spChg>
        <pc:spChg chg="add del">
          <ac:chgData name="Gombosi, Shelby" userId="2e589f1a-9cba-4ce5-9479-54791c0a6458" providerId="ADAL" clId="{5124DA4F-C225-4437-B127-24AC40D24D4E}" dt="2024-09-17T14:58:46.978" v="28535"/>
          <ac:spMkLst>
            <pc:docMk/>
            <pc:sldMk cId="3622741559" sldId="1190"/>
            <ac:spMk id="16" creationId="{F13C74B1-5B17-4795-BED0-7140497B445A}"/>
          </ac:spMkLst>
        </pc:spChg>
        <pc:spChg chg="add del">
          <ac:chgData name="Gombosi, Shelby" userId="2e589f1a-9cba-4ce5-9479-54791c0a6458" providerId="ADAL" clId="{5124DA4F-C225-4437-B127-24AC40D24D4E}" dt="2024-09-17T14:58:46.978" v="28535"/>
          <ac:spMkLst>
            <pc:docMk/>
            <pc:sldMk cId="3622741559" sldId="1190"/>
            <ac:spMk id="18" creationId="{D4974D33-8DC5-464E-8C6D-BE58F0669C17}"/>
          </ac:spMkLst>
        </pc:spChg>
      </pc:sldChg>
      <pc:sldChg chg="addSp modSp mod">
        <pc:chgData name="Gombosi, Shelby" userId="2e589f1a-9cba-4ce5-9479-54791c0a6458" providerId="ADAL" clId="{5124DA4F-C225-4437-B127-24AC40D24D4E}" dt="2024-09-17T21:32:38.826" v="28941" actId="1076"/>
        <pc:sldMkLst>
          <pc:docMk/>
          <pc:sldMk cId="1407383835" sldId="1191"/>
        </pc:sldMkLst>
        <pc:spChg chg="mod">
          <ac:chgData name="Gombosi, Shelby" userId="2e589f1a-9cba-4ce5-9479-54791c0a6458" providerId="ADAL" clId="{5124DA4F-C225-4437-B127-24AC40D24D4E}" dt="2024-09-17T21:30:49.051" v="28932" actId="1076"/>
          <ac:spMkLst>
            <pc:docMk/>
            <pc:sldMk cId="1407383835" sldId="1191"/>
            <ac:spMk id="1045" creationId="{186B9085-E685-171F-00D9-8067E866A3FB}"/>
          </ac:spMkLst>
        </pc:spChg>
        <pc:spChg chg="mod">
          <ac:chgData name="Gombosi, Shelby" userId="2e589f1a-9cba-4ce5-9479-54791c0a6458" providerId="ADAL" clId="{5124DA4F-C225-4437-B127-24AC40D24D4E}" dt="2024-09-17T21:32:38.826" v="28941" actId="1076"/>
          <ac:spMkLst>
            <pc:docMk/>
            <pc:sldMk cId="1407383835" sldId="1191"/>
            <ac:spMk id="1050" creationId="{A09441C1-E2BE-8D3D-D290-A9D85DDD4FEC}"/>
          </ac:spMkLst>
        </pc:spChg>
        <pc:spChg chg="add">
          <ac:chgData name="Gombosi, Shelby" userId="2e589f1a-9cba-4ce5-9479-54791c0a6458" providerId="ADAL" clId="{5124DA4F-C225-4437-B127-24AC40D24D4E}" dt="2024-09-17T15:21:34.555" v="28583" actId="26606"/>
          <ac:spMkLst>
            <pc:docMk/>
            <pc:sldMk cId="1407383835" sldId="1191"/>
            <ac:spMk id="1055" creationId="{D7A453D2-15D8-4403-815F-291FA16340D9}"/>
          </ac:spMkLst>
        </pc:spChg>
        <pc:spChg chg="add">
          <ac:chgData name="Gombosi, Shelby" userId="2e589f1a-9cba-4ce5-9479-54791c0a6458" providerId="ADAL" clId="{5124DA4F-C225-4437-B127-24AC40D24D4E}" dt="2024-09-17T15:21:34.555" v="28583" actId="26606"/>
          <ac:spMkLst>
            <pc:docMk/>
            <pc:sldMk cId="1407383835" sldId="1191"/>
            <ac:spMk id="1057" creationId="{8161EA6B-09CA-445B-AB0D-8DF76FA92DEF}"/>
          </ac:spMkLst>
        </pc:spChg>
        <pc:spChg chg="add">
          <ac:chgData name="Gombosi, Shelby" userId="2e589f1a-9cba-4ce5-9479-54791c0a6458" providerId="ADAL" clId="{5124DA4F-C225-4437-B127-24AC40D24D4E}" dt="2024-09-17T15:21:34.555" v="28583" actId="26606"/>
          <ac:spMkLst>
            <pc:docMk/>
            <pc:sldMk cId="1407383835" sldId="1191"/>
            <ac:spMk id="1067" creationId="{B8114C98-A349-4111-A123-E8EAB86ABE30}"/>
          </ac:spMkLst>
        </pc:spChg>
        <pc:spChg chg="add">
          <ac:chgData name="Gombosi, Shelby" userId="2e589f1a-9cba-4ce5-9479-54791c0a6458" providerId="ADAL" clId="{5124DA4F-C225-4437-B127-24AC40D24D4E}" dt="2024-09-17T15:21:34.555" v="28583" actId="26606"/>
          <ac:spMkLst>
            <pc:docMk/>
            <pc:sldMk cId="1407383835" sldId="1191"/>
            <ac:spMk id="1081" creationId="{E2D3D3F2-ABBB-4453-B1C5-1BEBF7E4DD56}"/>
          </ac:spMkLst>
        </pc:spChg>
        <pc:grpChg chg="add">
          <ac:chgData name="Gombosi, Shelby" userId="2e589f1a-9cba-4ce5-9479-54791c0a6458" providerId="ADAL" clId="{5124DA4F-C225-4437-B127-24AC40D24D4E}" dt="2024-09-17T15:21:34.555" v="28583" actId="26606"/>
          <ac:grpSpMkLst>
            <pc:docMk/>
            <pc:sldMk cId="1407383835" sldId="1191"/>
            <ac:grpSpMk id="1059" creationId="{1EA1DAFF-CECA-492F-BFA1-22C64956B8D9}"/>
          </ac:grpSpMkLst>
        </pc:grpChg>
        <pc:grpChg chg="add">
          <ac:chgData name="Gombosi, Shelby" userId="2e589f1a-9cba-4ce5-9479-54791c0a6458" providerId="ADAL" clId="{5124DA4F-C225-4437-B127-24AC40D24D4E}" dt="2024-09-17T15:21:34.555" v="28583" actId="26606"/>
          <ac:grpSpMkLst>
            <pc:docMk/>
            <pc:sldMk cId="1407383835" sldId="1191"/>
            <ac:grpSpMk id="1069" creationId="{670FB431-AE18-414D-92F4-1D12D1991152}"/>
          </ac:grpSpMkLst>
        </pc:grpChg>
        <pc:grpChg chg="add">
          <ac:chgData name="Gombosi, Shelby" userId="2e589f1a-9cba-4ce5-9479-54791c0a6458" providerId="ADAL" clId="{5124DA4F-C225-4437-B127-24AC40D24D4E}" dt="2024-09-17T15:21:34.555" v="28583" actId="26606"/>
          <ac:grpSpMkLst>
            <pc:docMk/>
            <pc:sldMk cId="1407383835" sldId="1191"/>
            <ac:grpSpMk id="1075" creationId="{AF19A774-30A5-488B-9BAF-629C6440294E}"/>
          </ac:grpSpMkLst>
        </pc:grpChg>
        <pc:grpChg chg="add">
          <ac:chgData name="Gombosi, Shelby" userId="2e589f1a-9cba-4ce5-9479-54791c0a6458" providerId="ADAL" clId="{5124DA4F-C225-4437-B127-24AC40D24D4E}" dt="2024-09-17T15:21:34.555" v="28583" actId="26606"/>
          <ac:grpSpMkLst>
            <pc:docMk/>
            <pc:sldMk cId="1407383835" sldId="1191"/>
            <ac:grpSpMk id="1083" creationId="{8214E4A5-A0D2-42C4-8D14-D2A7E495F041}"/>
          </ac:grpSpMkLst>
        </pc:grpChg>
        <pc:picChg chg="mod ord">
          <ac:chgData name="Gombosi, Shelby" userId="2e589f1a-9cba-4ce5-9479-54791c0a6458" providerId="ADAL" clId="{5124DA4F-C225-4437-B127-24AC40D24D4E}" dt="2024-09-17T21:32:22.945" v="28939" actId="1076"/>
          <ac:picMkLst>
            <pc:docMk/>
            <pc:sldMk cId="1407383835" sldId="1191"/>
            <ac:picMk id="1026" creationId="{2DAA6C2A-39C7-E2EA-8011-B9ED5355BF36}"/>
          </ac:picMkLst>
        </pc:picChg>
      </pc:sldChg>
      <pc:sldChg chg="addSp delSp modSp mod delDesignElem">
        <pc:chgData name="Gombosi, Shelby" userId="2e589f1a-9cba-4ce5-9479-54791c0a6458" providerId="ADAL" clId="{5124DA4F-C225-4437-B127-24AC40D24D4E}" dt="2024-09-17T20:52:40.350" v="28809" actId="207"/>
        <pc:sldMkLst>
          <pc:docMk/>
          <pc:sldMk cId="3477196583" sldId="1192"/>
        </pc:sldMkLst>
        <pc:spChg chg="mod">
          <ac:chgData name="Gombosi, Shelby" userId="2e589f1a-9cba-4ce5-9479-54791c0a6458" providerId="ADAL" clId="{5124DA4F-C225-4437-B127-24AC40D24D4E}" dt="2024-09-17T20:52:37.788" v="28808" actId="207"/>
          <ac:spMkLst>
            <pc:docMk/>
            <pc:sldMk cId="3477196583" sldId="1192"/>
            <ac:spMk id="2" creationId="{C715852C-5F92-DE5B-ED5D-C5EFE1CA2B41}"/>
          </ac:spMkLst>
        </pc:spChg>
        <pc:spChg chg="mod">
          <ac:chgData name="Gombosi, Shelby" userId="2e589f1a-9cba-4ce5-9479-54791c0a6458" providerId="ADAL" clId="{5124DA4F-C225-4437-B127-24AC40D24D4E}" dt="2024-09-17T20:52:40.350" v="28809" actId="207"/>
          <ac:spMkLst>
            <pc:docMk/>
            <pc:sldMk cId="3477196583" sldId="1192"/>
            <ac:spMk id="3" creationId="{7E4C0B6D-938C-BFA3-1D8A-BC414FFAC128}"/>
          </ac:spMkLst>
        </pc:spChg>
        <pc:spChg chg="add del">
          <ac:chgData name="Gombosi, Shelby" userId="2e589f1a-9cba-4ce5-9479-54791c0a6458" providerId="ADAL" clId="{5124DA4F-C225-4437-B127-24AC40D24D4E}" dt="2024-09-17T15:26:29.813" v="28587" actId="26606"/>
          <ac:spMkLst>
            <pc:docMk/>
            <pc:sldMk cId="3477196583" sldId="1192"/>
            <ac:spMk id="5" creationId="{C2554CA6-288E-4202-BC52-2E5A8F0C0AED}"/>
          </ac:spMkLst>
        </pc:spChg>
        <pc:spChg chg="add del">
          <ac:chgData name="Gombosi, Shelby" userId="2e589f1a-9cba-4ce5-9479-54791c0a6458" providerId="ADAL" clId="{5124DA4F-C225-4437-B127-24AC40D24D4E}" dt="2024-09-17T15:26:29.813" v="28587" actId="26606"/>
          <ac:spMkLst>
            <pc:docMk/>
            <pc:sldMk cId="3477196583" sldId="1192"/>
            <ac:spMk id="6" creationId="{B10BB131-AC8E-4A8E-A5D1-36260F720C3B}"/>
          </ac:spMkLst>
        </pc:spChg>
        <pc:spChg chg="add del">
          <ac:chgData name="Gombosi, Shelby" userId="2e589f1a-9cba-4ce5-9479-54791c0a6458" providerId="ADAL" clId="{5124DA4F-C225-4437-B127-24AC40D24D4E}" dt="2024-09-17T15:26:29.813" v="28587" actId="26606"/>
          <ac:spMkLst>
            <pc:docMk/>
            <pc:sldMk cId="3477196583" sldId="1192"/>
            <ac:spMk id="7" creationId="{5B7778FC-632E-4DCA-A7CB-0D7731CCF970}"/>
          </ac:spMkLst>
        </pc:spChg>
        <pc:spChg chg="add del">
          <ac:chgData name="Gombosi, Shelby" userId="2e589f1a-9cba-4ce5-9479-54791c0a6458" providerId="ADAL" clId="{5124DA4F-C225-4437-B127-24AC40D24D4E}" dt="2024-09-17T14:58:46.978" v="28535"/>
          <ac:spMkLst>
            <pc:docMk/>
            <pc:sldMk cId="3477196583" sldId="1192"/>
            <ac:spMk id="8" creationId="{C2554CA6-288E-4202-BC52-2E5A8F0C0AED}"/>
          </ac:spMkLst>
        </pc:spChg>
        <pc:spChg chg="add del">
          <ac:chgData name="Gombosi, Shelby" userId="2e589f1a-9cba-4ce5-9479-54791c0a6458" providerId="ADAL" clId="{5124DA4F-C225-4437-B127-24AC40D24D4E}" dt="2024-09-17T15:26:29.813" v="28587" actId="26606"/>
          <ac:spMkLst>
            <pc:docMk/>
            <pc:sldMk cId="3477196583" sldId="1192"/>
            <ac:spMk id="9" creationId="{FA23A907-97FB-4A8F-880A-DD77401C4296}"/>
          </ac:spMkLst>
        </pc:spChg>
        <pc:spChg chg="add del">
          <ac:chgData name="Gombosi, Shelby" userId="2e589f1a-9cba-4ce5-9479-54791c0a6458" providerId="ADAL" clId="{5124DA4F-C225-4437-B127-24AC40D24D4E}" dt="2024-09-17T14:58:46.978" v="28535"/>
          <ac:spMkLst>
            <pc:docMk/>
            <pc:sldMk cId="3477196583" sldId="1192"/>
            <ac:spMk id="10" creationId="{B10BB131-AC8E-4A8E-A5D1-36260F720C3B}"/>
          </ac:spMkLst>
        </pc:spChg>
        <pc:spChg chg="add del">
          <ac:chgData name="Gombosi, Shelby" userId="2e589f1a-9cba-4ce5-9479-54791c0a6458" providerId="ADAL" clId="{5124DA4F-C225-4437-B127-24AC40D24D4E}" dt="2024-09-17T14:58:46.978" v="28535"/>
          <ac:spMkLst>
            <pc:docMk/>
            <pc:sldMk cId="3477196583" sldId="1192"/>
            <ac:spMk id="12" creationId="{5B7778FC-632E-4DCA-A7CB-0D7731CCF970}"/>
          </ac:spMkLst>
        </pc:spChg>
        <pc:spChg chg="add del">
          <ac:chgData name="Gombosi, Shelby" userId="2e589f1a-9cba-4ce5-9479-54791c0a6458" providerId="ADAL" clId="{5124DA4F-C225-4437-B127-24AC40D24D4E}" dt="2024-09-17T14:58:46.978" v="28535"/>
          <ac:spMkLst>
            <pc:docMk/>
            <pc:sldMk cId="3477196583" sldId="1192"/>
            <ac:spMk id="14" creationId="{FA23A907-97FB-4A8F-880A-DD77401C4296}"/>
          </ac:spMkLst>
        </pc:spChg>
        <pc:spChg chg="add">
          <ac:chgData name="Gombosi, Shelby" userId="2e589f1a-9cba-4ce5-9479-54791c0a6458" providerId="ADAL" clId="{5124DA4F-C225-4437-B127-24AC40D24D4E}" dt="2024-09-17T15:26:56.916" v="28588" actId="26606"/>
          <ac:spMkLst>
            <pc:docMk/>
            <pc:sldMk cId="3477196583" sldId="1192"/>
            <ac:spMk id="16" creationId="{70DFC902-7D23-471A-B557-B6B6917D7A0D}"/>
          </ac:spMkLst>
        </pc:spChg>
        <pc:spChg chg="add">
          <ac:chgData name="Gombosi, Shelby" userId="2e589f1a-9cba-4ce5-9479-54791c0a6458" providerId="ADAL" clId="{5124DA4F-C225-4437-B127-24AC40D24D4E}" dt="2024-09-17T15:26:56.916" v="28588" actId="26606"/>
          <ac:spMkLst>
            <pc:docMk/>
            <pc:sldMk cId="3477196583" sldId="1192"/>
            <ac:spMk id="18" creationId="{A55D5633-D557-4DCA-982C-FF36EB7A1C00}"/>
          </ac:spMkLst>
        </pc:spChg>
        <pc:spChg chg="add">
          <ac:chgData name="Gombosi, Shelby" userId="2e589f1a-9cba-4ce5-9479-54791c0a6458" providerId="ADAL" clId="{5124DA4F-C225-4437-B127-24AC40D24D4E}" dt="2024-09-17T15:26:56.916" v="28588" actId="26606"/>
          <ac:spMkLst>
            <pc:docMk/>
            <pc:sldMk cId="3477196583" sldId="1192"/>
            <ac:spMk id="20" creationId="{450D3AD2-FA80-415F-A9CE-54D884561CD7}"/>
          </ac:spMkLst>
        </pc:spChg>
        <pc:cxnChg chg="add del">
          <ac:chgData name="Gombosi, Shelby" userId="2e589f1a-9cba-4ce5-9479-54791c0a6458" providerId="ADAL" clId="{5124DA4F-C225-4437-B127-24AC40D24D4E}" dt="2024-09-17T15:26:56.916" v="28588" actId="26606"/>
          <ac:cxnSpMkLst>
            <pc:docMk/>
            <pc:sldMk cId="3477196583" sldId="1192"/>
            <ac:cxnSpMk id="11" creationId="{00CD8E7C-C23B-A3B9-B18A-838AED877A40}"/>
          </ac:cxnSpMkLst>
        </pc:cxnChg>
      </pc:sldChg>
      <pc:sldChg chg="addSp delSp modSp mod delDesignElem">
        <pc:chgData name="Gombosi, Shelby" userId="2e589f1a-9cba-4ce5-9479-54791c0a6458" providerId="ADAL" clId="{5124DA4F-C225-4437-B127-24AC40D24D4E}" dt="2024-09-17T20:51:28.631" v="28795" actId="207"/>
        <pc:sldMkLst>
          <pc:docMk/>
          <pc:sldMk cId="3594950988" sldId="1194"/>
        </pc:sldMkLst>
        <pc:spChg chg="mod">
          <ac:chgData name="Gombosi, Shelby" userId="2e589f1a-9cba-4ce5-9479-54791c0a6458" providerId="ADAL" clId="{5124DA4F-C225-4437-B127-24AC40D24D4E}" dt="2024-09-17T20:51:28.631" v="28795" actId="207"/>
          <ac:spMkLst>
            <pc:docMk/>
            <pc:sldMk cId="3594950988" sldId="1194"/>
            <ac:spMk id="5" creationId="{6607C913-7726-10C3-ACC6-65835B6B0ECB}"/>
          </ac:spMkLst>
        </pc:spChg>
        <pc:spChg chg="add">
          <ac:chgData name="Gombosi, Shelby" userId="2e589f1a-9cba-4ce5-9479-54791c0a6458" providerId="ADAL" clId="{5124DA4F-C225-4437-B127-24AC40D24D4E}" dt="2024-09-17T15:20:06.098" v="28581" actId="26606"/>
          <ac:spMkLst>
            <pc:docMk/>
            <pc:sldMk cId="3594950988" sldId="1194"/>
            <ac:spMk id="2052" creationId="{0E91F5CA-B392-444C-88E3-BF5BAAEBDEB0}"/>
          </ac:spMkLst>
        </pc:spChg>
        <pc:spChg chg="add">
          <ac:chgData name="Gombosi, Shelby" userId="2e589f1a-9cba-4ce5-9479-54791c0a6458" providerId="ADAL" clId="{5124DA4F-C225-4437-B127-24AC40D24D4E}" dt="2024-09-17T15:20:06.098" v="28581" actId="26606"/>
          <ac:spMkLst>
            <pc:docMk/>
            <pc:sldMk cId="3594950988" sldId="1194"/>
            <ac:spMk id="2053" creationId="{0459807F-B6FA-44D3-9A53-C55B6B56884A}"/>
          </ac:spMkLst>
        </pc:spChg>
        <pc:spChg chg="add del">
          <ac:chgData name="Gombosi, Shelby" userId="2e589f1a-9cba-4ce5-9479-54791c0a6458" providerId="ADAL" clId="{5124DA4F-C225-4437-B127-24AC40D24D4E}" dt="2024-09-17T14:58:46.978" v="28535"/>
          <ac:spMkLst>
            <pc:docMk/>
            <pc:sldMk cId="3594950988" sldId="1194"/>
            <ac:spMk id="2070" creationId="{B1595A09-E336-4D1B-9B3A-06A2287A54E2}"/>
          </ac:spMkLst>
        </pc:spChg>
        <pc:spChg chg="add del">
          <ac:chgData name="Gombosi, Shelby" userId="2e589f1a-9cba-4ce5-9479-54791c0a6458" providerId="ADAL" clId="{5124DA4F-C225-4437-B127-24AC40D24D4E}" dt="2024-09-17T14:58:46.978" v="28535"/>
          <ac:spMkLst>
            <pc:docMk/>
            <pc:sldMk cId="3594950988" sldId="1194"/>
            <ac:spMk id="2072" creationId="{3540989C-C7B8-473B-BF87-6F2DA6A90006}"/>
          </ac:spMkLst>
        </pc:spChg>
        <pc:picChg chg="mod">
          <ac:chgData name="Gombosi, Shelby" userId="2e589f1a-9cba-4ce5-9479-54791c0a6458" providerId="ADAL" clId="{5124DA4F-C225-4437-B127-24AC40D24D4E}" dt="2024-09-17T15:20:06.098" v="28581" actId="26606"/>
          <ac:picMkLst>
            <pc:docMk/>
            <pc:sldMk cId="3594950988" sldId="1194"/>
            <ac:picMk id="2050" creationId="{8582C652-6550-97B3-6185-40B2A2E3FE89}"/>
          </ac:picMkLst>
        </pc:picChg>
      </pc:sldChg>
      <pc:sldChg chg="addSp delSp modSp mod delDesignElem">
        <pc:chgData name="Gombosi, Shelby" userId="2e589f1a-9cba-4ce5-9479-54791c0a6458" providerId="ADAL" clId="{5124DA4F-C225-4437-B127-24AC40D24D4E}" dt="2024-09-17T20:52:29.999" v="28807" actId="1076"/>
        <pc:sldMkLst>
          <pc:docMk/>
          <pc:sldMk cId="2067862677" sldId="1195"/>
        </pc:sldMkLst>
        <pc:spChg chg="mod">
          <ac:chgData name="Gombosi, Shelby" userId="2e589f1a-9cba-4ce5-9479-54791c0a6458" providerId="ADAL" clId="{5124DA4F-C225-4437-B127-24AC40D24D4E}" dt="2024-09-17T19:39:00.316" v="28732" actId="207"/>
          <ac:spMkLst>
            <pc:docMk/>
            <pc:sldMk cId="2067862677" sldId="1195"/>
            <ac:spMk id="2" creationId="{A5322AFB-F4F8-5858-0C39-B09A4C2A8D4C}"/>
          </ac:spMkLst>
        </pc:spChg>
        <pc:spChg chg="mod ord">
          <ac:chgData name="Gombosi, Shelby" userId="2e589f1a-9cba-4ce5-9479-54791c0a6458" providerId="ADAL" clId="{5124DA4F-C225-4437-B127-24AC40D24D4E}" dt="2024-09-17T20:52:23.783" v="28806" actId="207"/>
          <ac:spMkLst>
            <pc:docMk/>
            <pc:sldMk cId="2067862677" sldId="1195"/>
            <ac:spMk id="3" creationId="{56D92185-C79A-45FE-8556-8D086FE6745E}"/>
          </ac:spMkLst>
        </pc:spChg>
        <pc:spChg chg="add del">
          <ac:chgData name="Gombosi, Shelby" userId="2e589f1a-9cba-4ce5-9479-54791c0a6458" providerId="ADAL" clId="{5124DA4F-C225-4437-B127-24AC40D24D4E}" dt="2024-09-17T15:03:44.672" v="28550" actId="26606"/>
          <ac:spMkLst>
            <pc:docMk/>
            <pc:sldMk cId="2067862677" sldId="1195"/>
            <ac:spMk id="9" creationId="{8D1AA55E-40D5-461B-A5A8-4AE8AAB71B08}"/>
          </ac:spMkLst>
        </pc:spChg>
        <pc:spChg chg="add del">
          <ac:chgData name="Gombosi, Shelby" userId="2e589f1a-9cba-4ce5-9479-54791c0a6458" providerId="ADAL" clId="{5124DA4F-C225-4437-B127-24AC40D24D4E}" dt="2024-09-17T15:56:36.938" v="28656" actId="26606"/>
          <ac:spMkLst>
            <pc:docMk/>
            <pc:sldMk cId="2067862677" sldId="1195"/>
            <ac:spMk id="13" creationId="{5A0118C5-4F8D-4CF4-BADD-53FEACC6C42A}"/>
          </ac:spMkLst>
        </pc:spChg>
        <pc:spChg chg="add del">
          <ac:chgData name="Gombosi, Shelby" userId="2e589f1a-9cba-4ce5-9479-54791c0a6458" providerId="ADAL" clId="{5124DA4F-C225-4437-B127-24AC40D24D4E}" dt="2024-09-17T15:03:44.672" v="28550" actId="26606"/>
          <ac:spMkLst>
            <pc:docMk/>
            <pc:sldMk cId="2067862677" sldId="1195"/>
            <ac:spMk id="16" creationId="{6CB927A4-E432-4310-9CD5-E89FF5063179}"/>
          </ac:spMkLst>
        </pc:spChg>
        <pc:spChg chg="add del">
          <ac:chgData name="Gombosi, Shelby" userId="2e589f1a-9cba-4ce5-9479-54791c0a6458" providerId="ADAL" clId="{5124DA4F-C225-4437-B127-24AC40D24D4E}" dt="2024-09-17T15:03:44.672" v="28550" actId="26606"/>
          <ac:spMkLst>
            <pc:docMk/>
            <pc:sldMk cId="2067862677" sldId="1195"/>
            <ac:spMk id="18" creationId="{E3020543-B24B-4EC4-8FFC-8DD88EEA91A8}"/>
          </ac:spMkLst>
        </pc:spChg>
        <pc:spChg chg="add del">
          <ac:chgData name="Gombosi, Shelby" userId="2e589f1a-9cba-4ce5-9479-54791c0a6458" providerId="ADAL" clId="{5124DA4F-C225-4437-B127-24AC40D24D4E}" dt="2024-09-17T14:58:46.978" v="28535"/>
          <ac:spMkLst>
            <pc:docMk/>
            <pc:sldMk cId="2067862677" sldId="1195"/>
            <ac:spMk id="23" creationId="{1CD81A2A-6ED4-4EF4-A14C-912D31E14800}"/>
          </ac:spMkLst>
        </pc:spChg>
        <pc:spChg chg="add del">
          <ac:chgData name="Gombosi, Shelby" userId="2e589f1a-9cba-4ce5-9479-54791c0a6458" providerId="ADAL" clId="{5124DA4F-C225-4437-B127-24AC40D24D4E}" dt="2024-09-17T14:58:46.978" v="28535"/>
          <ac:spMkLst>
            <pc:docMk/>
            <pc:sldMk cId="2067862677" sldId="1195"/>
            <ac:spMk id="25" creationId="{1661932C-CA15-4E17-B115-FAE7CBEE4789}"/>
          </ac:spMkLst>
        </pc:spChg>
        <pc:spChg chg="add del">
          <ac:chgData name="Gombosi, Shelby" userId="2e589f1a-9cba-4ce5-9479-54791c0a6458" providerId="ADAL" clId="{5124DA4F-C225-4437-B127-24AC40D24D4E}" dt="2024-09-17T14:58:46.978" v="28535"/>
          <ac:spMkLst>
            <pc:docMk/>
            <pc:sldMk cId="2067862677" sldId="1195"/>
            <ac:spMk id="27" creationId="{8590ADD5-9383-4D3D-9047-3DA2593CCB5D}"/>
          </ac:spMkLst>
        </pc:spChg>
        <pc:spChg chg="add del">
          <ac:chgData name="Gombosi, Shelby" userId="2e589f1a-9cba-4ce5-9479-54791c0a6458" providerId="ADAL" clId="{5124DA4F-C225-4437-B127-24AC40D24D4E}" dt="2024-09-17T14:58:46.978" v="28535"/>
          <ac:spMkLst>
            <pc:docMk/>
            <pc:sldMk cId="2067862677" sldId="1195"/>
            <ac:spMk id="29" creationId="{DABE3E45-88CF-45D8-8D40-C773324D93F6}"/>
          </ac:spMkLst>
        </pc:spChg>
        <pc:spChg chg="add del">
          <ac:chgData name="Gombosi, Shelby" userId="2e589f1a-9cba-4ce5-9479-54791c0a6458" providerId="ADAL" clId="{5124DA4F-C225-4437-B127-24AC40D24D4E}" dt="2024-09-17T15:56:36.938" v="28656" actId="26606"/>
          <ac:spMkLst>
            <pc:docMk/>
            <pc:sldMk cId="2067862677" sldId="1195"/>
            <ac:spMk id="30" creationId="{4E0A5C5C-2A95-428E-9F6A-0D29EBD57C9F}"/>
          </ac:spMkLst>
        </pc:spChg>
        <pc:spChg chg="add del">
          <ac:chgData name="Gombosi, Shelby" userId="2e589f1a-9cba-4ce5-9479-54791c0a6458" providerId="ADAL" clId="{5124DA4F-C225-4437-B127-24AC40D24D4E}" dt="2024-09-17T14:58:46.978" v="28535"/>
          <ac:spMkLst>
            <pc:docMk/>
            <pc:sldMk cId="2067862677" sldId="1195"/>
            <ac:spMk id="33" creationId="{B91ECDA9-56DC-4270-8F33-01C5637B8CEB}"/>
          </ac:spMkLst>
        </pc:spChg>
        <pc:spChg chg="add del">
          <ac:chgData name="Gombosi, Shelby" userId="2e589f1a-9cba-4ce5-9479-54791c0a6458" providerId="ADAL" clId="{5124DA4F-C225-4437-B127-24AC40D24D4E}" dt="2024-09-17T14:58:46.978" v="28535"/>
          <ac:spMkLst>
            <pc:docMk/>
            <pc:sldMk cId="2067862677" sldId="1195"/>
            <ac:spMk id="35" creationId="{75F47824-961D-465D-84F9-EAE11BC6173B}"/>
          </ac:spMkLst>
        </pc:spChg>
        <pc:spChg chg="add del">
          <ac:chgData name="Gombosi, Shelby" userId="2e589f1a-9cba-4ce5-9479-54791c0a6458" providerId="ADAL" clId="{5124DA4F-C225-4437-B127-24AC40D24D4E}" dt="2024-09-17T14:58:46.978" v="28535"/>
          <ac:spMkLst>
            <pc:docMk/>
            <pc:sldMk cId="2067862677" sldId="1195"/>
            <ac:spMk id="37" creationId="{FEC9DA3E-C1D7-472D-B7C0-F71AE41FBA23}"/>
          </ac:spMkLst>
        </pc:spChg>
        <pc:spChg chg="add">
          <ac:chgData name="Gombosi, Shelby" userId="2e589f1a-9cba-4ce5-9479-54791c0a6458" providerId="ADAL" clId="{5124DA4F-C225-4437-B127-24AC40D24D4E}" dt="2024-09-17T15:56:36.938" v="28656" actId="26606"/>
          <ac:spMkLst>
            <pc:docMk/>
            <pc:sldMk cId="2067862677" sldId="1195"/>
            <ac:spMk id="41" creationId="{7A976E23-29EC-4E20-9EF6-B7CC4A8210C3}"/>
          </ac:spMkLst>
        </pc:spChg>
        <pc:spChg chg="add">
          <ac:chgData name="Gombosi, Shelby" userId="2e589f1a-9cba-4ce5-9479-54791c0a6458" providerId="ADAL" clId="{5124DA4F-C225-4437-B127-24AC40D24D4E}" dt="2024-09-17T15:56:36.938" v="28656" actId="26606"/>
          <ac:spMkLst>
            <pc:docMk/>
            <pc:sldMk cId="2067862677" sldId="1195"/>
            <ac:spMk id="43" creationId="{DF5FCEC6-E657-46F1-925F-13ED192124CE}"/>
          </ac:spMkLst>
        </pc:spChg>
        <pc:spChg chg="add">
          <ac:chgData name="Gombosi, Shelby" userId="2e589f1a-9cba-4ce5-9479-54791c0a6458" providerId="ADAL" clId="{5124DA4F-C225-4437-B127-24AC40D24D4E}" dt="2024-09-17T15:56:36.938" v="28656" actId="26606"/>
          <ac:spMkLst>
            <pc:docMk/>
            <pc:sldMk cId="2067862677" sldId="1195"/>
            <ac:spMk id="53" creationId="{FF0BDB76-BCEC-498E-BA26-C763CD9FA3E7}"/>
          </ac:spMkLst>
        </pc:spChg>
        <pc:spChg chg="add">
          <ac:chgData name="Gombosi, Shelby" userId="2e589f1a-9cba-4ce5-9479-54791c0a6458" providerId="ADAL" clId="{5124DA4F-C225-4437-B127-24AC40D24D4E}" dt="2024-09-17T15:56:36.938" v="28656" actId="26606"/>
          <ac:spMkLst>
            <pc:docMk/>
            <pc:sldMk cId="2067862677" sldId="1195"/>
            <ac:spMk id="61" creationId="{1452CEF2-C9EC-4C15-99E4-C781AB08AB91}"/>
          </ac:spMkLst>
        </pc:spChg>
        <pc:grpChg chg="add del">
          <ac:chgData name="Gombosi, Shelby" userId="2e589f1a-9cba-4ce5-9479-54791c0a6458" providerId="ADAL" clId="{5124DA4F-C225-4437-B127-24AC40D24D4E}" dt="2024-09-17T15:56:36.938" v="28656" actId="26606"/>
          <ac:grpSpMkLst>
            <pc:docMk/>
            <pc:sldMk cId="2067862677" sldId="1195"/>
            <ac:grpSpMk id="17" creationId="{2A638C7D-9088-41A9-88A0-7357157BC168}"/>
          </ac:grpSpMkLst>
        </pc:grpChg>
        <pc:grpChg chg="add del">
          <ac:chgData name="Gombosi, Shelby" userId="2e589f1a-9cba-4ce5-9479-54791c0a6458" providerId="ADAL" clId="{5124DA4F-C225-4437-B127-24AC40D24D4E}" dt="2024-09-17T15:56:36.938" v="28656" actId="26606"/>
          <ac:grpSpMkLst>
            <pc:docMk/>
            <pc:sldMk cId="2067862677" sldId="1195"/>
            <ac:grpSpMk id="20" creationId="{3F219210-B16A-47B6-9AA8-207DAFF37E66}"/>
          </ac:grpSpMkLst>
        </pc:grpChg>
        <pc:grpChg chg="add del">
          <ac:chgData name="Gombosi, Shelby" userId="2e589f1a-9cba-4ce5-9479-54791c0a6458" providerId="ADAL" clId="{5124DA4F-C225-4437-B127-24AC40D24D4E}" dt="2024-09-17T15:56:36.938" v="28656" actId="26606"/>
          <ac:grpSpMkLst>
            <pc:docMk/>
            <pc:sldMk cId="2067862677" sldId="1195"/>
            <ac:grpSpMk id="24" creationId="{582A903B-6B78-4F0A-B7C9-3D80499020B8}"/>
          </ac:grpSpMkLst>
        </pc:grpChg>
        <pc:grpChg chg="add">
          <ac:chgData name="Gombosi, Shelby" userId="2e589f1a-9cba-4ce5-9479-54791c0a6458" providerId="ADAL" clId="{5124DA4F-C225-4437-B127-24AC40D24D4E}" dt="2024-09-17T15:56:36.938" v="28656" actId="26606"/>
          <ac:grpSpMkLst>
            <pc:docMk/>
            <pc:sldMk cId="2067862677" sldId="1195"/>
            <ac:grpSpMk id="45" creationId="{E5BA8FCE-96F8-40B3-804C-10C27C02F41C}"/>
          </ac:grpSpMkLst>
        </pc:grpChg>
        <pc:grpChg chg="add">
          <ac:chgData name="Gombosi, Shelby" userId="2e589f1a-9cba-4ce5-9479-54791c0a6458" providerId="ADAL" clId="{5124DA4F-C225-4437-B127-24AC40D24D4E}" dt="2024-09-17T15:56:36.938" v="28656" actId="26606"/>
          <ac:grpSpMkLst>
            <pc:docMk/>
            <pc:sldMk cId="2067862677" sldId="1195"/>
            <ac:grpSpMk id="55" creationId="{DD8DF5DF-A251-4BC2-8965-4EDDD01FC56E}"/>
          </ac:grpSpMkLst>
        </pc:grpChg>
        <pc:grpChg chg="add">
          <ac:chgData name="Gombosi, Shelby" userId="2e589f1a-9cba-4ce5-9479-54791c0a6458" providerId="ADAL" clId="{5124DA4F-C225-4437-B127-24AC40D24D4E}" dt="2024-09-17T15:56:36.938" v="28656" actId="26606"/>
          <ac:grpSpMkLst>
            <pc:docMk/>
            <pc:sldMk cId="2067862677" sldId="1195"/>
            <ac:grpSpMk id="63" creationId="{600459E6-26A3-4EAC-A34C-D0792D88CC26}"/>
          </ac:grpSpMkLst>
        </pc:grpChg>
        <pc:grpChg chg="add">
          <ac:chgData name="Gombosi, Shelby" userId="2e589f1a-9cba-4ce5-9479-54791c0a6458" providerId="ADAL" clId="{5124DA4F-C225-4437-B127-24AC40D24D4E}" dt="2024-09-17T15:56:36.938" v="28656" actId="26606"/>
          <ac:grpSpMkLst>
            <pc:docMk/>
            <pc:sldMk cId="2067862677" sldId="1195"/>
            <ac:grpSpMk id="69" creationId="{94F13521-5DF8-4DF5-A0B9-A718234B3AE9}"/>
          </ac:grpSpMkLst>
        </pc:grpChg>
        <pc:picChg chg="mod ord">
          <ac:chgData name="Gombosi, Shelby" userId="2e589f1a-9cba-4ce5-9479-54791c0a6458" providerId="ADAL" clId="{5124DA4F-C225-4437-B127-24AC40D24D4E}" dt="2024-09-17T20:52:29.999" v="28807" actId="1076"/>
          <ac:picMkLst>
            <pc:docMk/>
            <pc:sldMk cId="2067862677" sldId="1195"/>
            <ac:picMk id="7" creationId="{137A6D04-F819-B553-DC28-8D2E6F3748B7}"/>
          </ac:picMkLst>
        </pc:picChg>
        <pc:cxnChg chg="add del">
          <ac:chgData name="Gombosi, Shelby" userId="2e589f1a-9cba-4ce5-9479-54791c0a6458" providerId="ADAL" clId="{5124DA4F-C225-4437-B127-24AC40D24D4E}" dt="2024-09-17T15:03:44.672" v="28550" actId="26606"/>
          <ac:cxnSpMkLst>
            <pc:docMk/>
            <pc:sldMk cId="2067862677" sldId="1195"/>
            <ac:cxnSpMk id="11" creationId="{7EB498BD-8089-4626-91EA-4978EBEF535E}"/>
          </ac:cxnSpMkLst>
        </pc:cxnChg>
        <pc:cxnChg chg="add del">
          <ac:chgData name="Gombosi, Shelby" userId="2e589f1a-9cba-4ce5-9479-54791c0a6458" providerId="ADAL" clId="{5124DA4F-C225-4437-B127-24AC40D24D4E}" dt="2024-09-17T14:58:46.978" v="28535"/>
          <ac:cxnSpMkLst>
            <pc:docMk/>
            <pc:sldMk cId="2067862677" sldId="1195"/>
            <ac:cxnSpMk id="31" creationId="{49CD1692-827B-4C8D-B4A1-134FD04CF45C}"/>
          </ac:cxnSpMkLst>
        </pc:cxnChg>
      </pc:sldChg>
      <pc:sldChg chg="addSp delSp modSp mod delDesignElem">
        <pc:chgData name="Gombosi, Shelby" userId="2e589f1a-9cba-4ce5-9479-54791c0a6458" providerId="ADAL" clId="{5124DA4F-C225-4437-B127-24AC40D24D4E}" dt="2024-09-17T20:56:04.508" v="28840" actId="1076"/>
        <pc:sldMkLst>
          <pc:docMk/>
          <pc:sldMk cId="937440687" sldId="1196"/>
        </pc:sldMkLst>
        <pc:spChg chg="mod">
          <ac:chgData name="Gombosi, Shelby" userId="2e589f1a-9cba-4ce5-9479-54791c0a6458" providerId="ADAL" clId="{5124DA4F-C225-4437-B127-24AC40D24D4E}" dt="2024-09-17T16:01:11.113" v="28701" actId="2711"/>
          <ac:spMkLst>
            <pc:docMk/>
            <pc:sldMk cId="937440687" sldId="1196"/>
            <ac:spMk id="3" creationId="{EC0C7768-EE15-439E-AD8D-3C66778D2C49}"/>
          </ac:spMkLst>
        </pc:spChg>
        <pc:spChg chg="mod">
          <ac:chgData name="Gombosi, Shelby" userId="2e589f1a-9cba-4ce5-9479-54791c0a6458" providerId="ADAL" clId="{5124DA4F-C225-4437-B127-24AC40D24D4E}" dt="2024-09-17T20:56:04.508" v="28840" actId="1076"/>
          <ac:spMkLst>
            <pc:docMk/>
            <pc:sldMk cId="937440687" sldId="1196"/>
            <ac:spMk id="7" creationId="{00000000-0000-0000-0000-000000000000}"/>
          </ac:spMkLst>
        </pc:spChg>
        <pc:spChg chg="add">
          <ac:chgData name="Gombosi, Shelby" userId="2e589f1a-9cba-4ce5-9479-54791c0a6458" providerId="ADAL" clId="{5124DA4F-C225-4437-B127-24AC40D24D4E}" dt="2024-09-17T15:34:09.964" v="28603" actId="26606"/>
          <ac:spMkLst>
            <pc:docMk/>
            <pc:sldMk cId="937440687" sldId="1196"/>
            <ac:spMk id="9" creationId="{6F5A5072-7B47-4D32-B52A-4EBBF590B8A5}"/>
          </ac:spMkLst>
        </pc:spChg>
        <pc:spChg chg="add">
          <ac:chgData name="Gombosi, Shelby" userId="2e589f1a-9cba-4ce5-9479-54791c0a6458" providerId="ADAL" clId="{5124DA4F-C225-4437-B127-24AC40D24D4E}" dt="2024-09-17T15:34:09.964" v="28603" actId="26606"/>
          <ac:spMkLst>
            <pc:docMk/>
            <pc:sldMk cId="937440687" sldId="1196"/>
            <ac:spMk id="10" creationId="{9715DAF0-AE1B-46C9-8A6B-DB2AA05AB91D}"/>
          </ac:spMkLst>
        </pc:spChg>
        <pc:spChg chg="add">
          <ac:chgData name="Gombosi, Shelby" userId="2e589f1a-9cba-4ce5-9479-54791c0a6458" providerId="ADAL" clId="{5124DA4F-C225-4437-B127-24AC40D24D4E}" dt="2024-09-17T15:34:09.964" v="28603" actId="26606"/>
          <ac:spMkLst>
            <pc:docMk/>
            <pc:sldMk cId="937440687" sldId="1196"/>
            <ac:spMk id="11" creationId="{6016219D-510E-4184-9090-6D5578A87BD1}"/>
          </ac:spMkLst>
        </pc:spChg>
        <pc:spChg chg="add del">
          <ac:chgData name="Gombosi, Shelby" userId="2e589f1a-9cba-4ce5-9479-54791c0a6458" providerId="ADAL" clId="{5124DA4F-C225-4437-B127-24AC40D24D4E}" dt="2024-09-17T14:58:46.978" v="28535"/>
          <ac:spMkLst>
            <pc:docMk/>
            <pc:sldMk cId="937440687" sldId="1196"/>
            <ac:spMk id="12" creationId="{6F5A5072-7B47-4D32-B52A-4EBBF590B8A5}"/>
          </ac:spMkLst>
        </pc:spChg>
        <pc:spChg chg="add">
          <ac:chgData name="Gombosi, Shelby" userId="2e589f1a-9cba-4ce5-9479-54791c0a6458" providerId="ADAL" clId="{5124DA4F-C225-4437-B127-24AC40D24D4E}" dt="2024-09-17T15:34:09.964" v="28603" actId="26606"/>
          <ac:spMkLst>
            <pc:docMk/>
            <pc:sldMk cId="937440687" sldId="1196"/>
            <ac:spMk id="13" creationId="{AFF4A713-7B75-4B21-90D7-5AB19547C728}"/>
          </ac:spMkLst>
        </pc:spChg>
        <pc:spChg chg="add del">
          <ac:chgData name="Gombosi, Shelby" userId="2e589f1a-9cba-4ce5-9479-54791c0a6458" providerId="ADAL" clId="{5124DA4F-C225-4437-B127-24AC40D24D4E}" dt="2024-09-17T14:58:46.978" v="28535"/>
          <ac:spMkLst>
            <pc:docMk/>
            <pc:sldMk cId="937440687" sldId="1196"/>
            <ac:spMk id="14" creationId="{9715DAF0-AE1B-46C9-8A6B-DB2AA05AB91D}"/>
          </ac:spMkLst>
        </pc:spChg>
        <pc:spChg chg="add">
          <ac:chgData name="Gombosi, Shelby" userId="2e589f1a-9cba-4ce5-9479-54791c0a6458" providerId="ADAL" clId="{5124DA4F-C225-4437-B127-24AC40D24D4E}" dt="2024-09-17T15:34:09.964" v="28603" actId="26606"/>
          <ac:spMkLst>
            <pc:docMk/>
            <pc:sldMk cId="937440687" sldId="1196"/>
            <ac:spMk id="15" creationId="{DC631C0B-6DA6-4E57-8231-CE32B3434A7E}"/>
          </ac:spMkLst>
        </pc:spChg>
        <pc:spChg chg="add del">
          <ac:chgData name="Gombosi, Shelby" userId="2e589f1a-9cba-4ce5-9479-54791c0a6458" providerId="ADAL" clId="{5124DA4F-C225-4437-B127-24AC40D24D4E}" dt="2024-09-17T14:58:46.978" v="28535"/>
          <ac:spMkLst>
            <pc:docMk/>
            <pc:sldMk cId="937440687" sldId="1196"/>
            <ac:spMk id="16" creationId="{6016219D-510E-4184-9090-6D5578A87BD1}"/>
          </ac:spMkLst>
        </pc:spChg>
        <pc:spChg chg="add">
          <ac:chgData name="Gombosi, Shelby" userId="2e589f1a-9cba-4ce5-9479-54791c0a6458" providerId="ADAL" clId="{5124DA4F-C225-4437-B127-24AC40D24D4E}" dt="2024-09-17T15:34:09.964" v="28603" actId="26606"/>
          <ac:spMkLst>
            <pc:docMk/>
            <pc:sldMk cId="937440687" sldId="1196"/>
            <ac:spMk id="17" creationId="{C29501E6-A978-4A61-9689-9085AF97A53A}"/>
          </ac:spMkLst>
        </pc:spChg>
        <pc:spChg chg="add del">
          <ac:chgData name="Gombosi, Shelby" userId="2e589f1a-9cba-4ce5-9479-54791c0a6458" providerId="ADAL" clId="{5124DA4F-C225-4437-B127-24AC40D24D4E}" dt="2024-09-17T14:58:46.978" v="28535"/>
          <ac:spMkLst>
            <pc:docMk/>
            <pc:sldMk cId="937440687" sldId="1196"/>
            <ac:spMk id="18" creationId="{AFF4A713-7B75-4B21-90D7-5AB19547C728}"/>
          </ac:spMkLst>
        </pc:spChg>
        <pc:spChg chg="add del">
          <ac:chgData name="Gombosi, Shelby" userId="2e589f1a-9cba-4ce5-9479-54791c0a6458" providerId="ADAL" clId="{5124DA4F-C225-4437-B127-24AC40D24D4E}" dt="2024-09-17T14:58:46.978" v="28535"/>
          <ac:spMkLst>
            <pc:docMk/>
            <pc:sldMk cId="937440687" sldId="1196"/>
            <ac:spMk id="20" creationId="{DC631C0B-6DA6-4E57-8231-CE32B3434A7E}"/>
          </ac:spMkLst>
        </pc:spChg>
        <pc:spChg chg="add del">
          <ac:chgData name="Gombosi, Shelby" userId="2e589f1a-9cba-4ce5-9479-54791c0a6458" providerId="ADAL" clId="{5124DA4F-C225-4437-B127-24AC40D24D4E}" dt="2024-09-17T14:58:46.978" v="28535"/>
          <ac:spMkLst>
            <pc:docMk/>
            <pc:sldMk cId="937440687" sldId="1196"/>
            <ac:spMk id="22" creationId="{C29501E6-A978-4A61-9689-9085AF97A53A}"/>
          </ac:spMkLst>
        </pc:spChg>
      </pc:sldChg>
      <pc:sldChg chg="addSp delSp modSp mod delDesignElem">
        <pc:chgData name="Gombosi, Shelby" userId="2e589f1a-9cba-4ce5-9479-54791c0a6458" providerId="ADAL" clId="{5124DA4F-C225-4437-B127-24AC40D24D4E}" dt="2024-09-17T20:57:39.682" v="28855" actId="1076"/>
        <pc:sldMkLst>
          <pc:docMk/>
          <pc:sldMk cId="1849626627" sldId="1197"/>
        </pc:sldMkLst>
        <pc:spChg chg="mod">
          <ac:chgData name="Gombosi, Shelby" userId="2e589f1a-9cba-4ce5-9479-54791c0a6458" providerId="ADAL" clId="{5124DA4F-C225-4437-B127-24AC40D24D4E}" dt="2024-09-17T20:57:39.682" v="28855" actId="1076"/>
          <ac:spMkLst>
            <pc:docMk/>
            <pc:sldMk cId="1849626627" sldId="1197"/>
            <ac:spMk id="5" creationId="{1209569A-3D8B-4FE5-A4C2-75A5C1ECC474}"/>
          </ac:spMkLst>
        </pc:spChg>
        <pc:spChg chg="add del">
          <ac:chgData name="Gombosi, Shelby" userId="2e589f1a-9cba-4ce5-9479-54791c0a6458" providerId="ADAL" clId="{5124DA4F-C225-4437-B127-24AC40D24D4E}" dt="2024-09-17T14:58:46.978" v="28535"/>
          <ac:spMkLst>
            <pc:docMk/>
            <pc:sldMk cId="1849626627" sldId="1197"/>
            <ac:spMk id="28" creationId="{DCC231C8-C761-4B31-9B1C-C6D19248C6B3}"/>
          </ac:spMkLst>
        </pc:spChg>
        <pc:graphicFrameChg chg="mod modGraphic">
          <ac:chgData name="Gombosi, Shelby" userId="2e589f1a-9cba-4ce5-9479-54791c0a6458" providerId="ADAL" clId="{5124DA4F-C225-4437-B127-24AC40D24D4E}" dt="2024-09-17T20:57:13.395" v="28853" actId="1076"/>
          <ac:graphicFrameMkLst>
            <pc:docMk/>
            <pc:sldMk cId="1849626627" sldId="1197"/>
            <ac:graphicFrameMk id="23" creationId="{DB963A97-998F-9E27-0E6B-25C40A571044}"/>
          </ac:graphicFrameMkLst>
        </pc:graphicFrameChg>
      </pc:sldChg>
      <pc:sldChg chg="addSp delSp modSp mod delDesignElem">
        <pc:chgData name="Gombosi, Shelby" userId="2e589f1a-9cba-4ce5-9479-54791c0a6458" providerId="ADAL" clId="{5124DA4F-C225-4437-B127-24AC40D24D4E}" dt="2024-09-17T20:58:45.607" v="28864" actId="207"/>
        <pc:sldMkLst>
          <pc:docMk/>
          <pc:sldMk cId="1492089108" sldId="1198"/>
        </pc:sldMkLst>
        <pc:spChg chg="mod">
          <ac:chgData name="Gombosi, Shelby" userId="2e589f1a-9cba-4ce5-9479-54791c0a6458" providerId="ADAL" clId="{5124DA4F-C225-4437-B127-24AC40D24D4E}" dt="2024-09-17T20:58:45.607" v="28864" actId="207"/>
          <ac:spMkLst>
            <pc:docMk/>
            <pc:sldMk cId="1492089108" sldId="1198"/>
            <ac:spMk id="3" creationId="{00000000-0000-0000-0000-000000000000}"/>
          </ac:spMkLst>
        </pc:spChg>
        <pc:spChg chg="mod">
          <ac:chgData name="Gombosi, Shelby" userId="2e589f1a-9cba-4ce5-9479-54791c0a6458" providerId="ADAL" clId="{5124DA4F-C225-4437-B127-24AC40D24D4E}" dt="2024-09-17T20:58:30.054" v="28863" actId="14100"/>
          <ac:spMkLst>
            <pc:docMk/>
            <pc:sldMk cId="1492089108" sldId="1198"/>
            <ac:spMk id="11" creationId="{00000000-0000-0000-0000-000000000000}"/>
          </ac:spMkLst>
        </pc:spChg>
        <pc:spChg chg="add">
          <ac:chgData name="Gombosi, Shelby" userId="2e589f1a-9cba-4ce5-9479-54791c0a6458" providerId="ADAL" clId="{5124DA4F-C225-4437-B127-24AC40D24D4E}" dt="2024-09-17T15:09:11.915" v="28562" actId="26606"/>
          <ac:spMkLst>
            <pc:docMk/>
            <pc:sldMk cId="1492089108" sldId="1198"/>
            <ac:spMk id="13" creationId="{B34F5AD2-EDBD-4BBD-A55C-EAFFD0C7097A}"/>
          </ac:spMkLst>
        </pc:spChg>
        <pc:spChg chg="add">
          <ac:chgData name="Gombosi, Shelby" userId="2e589f1a-9cba-4ce5-9479-54791c0a6458" providerId="ADAL" clId="{5124DA4F-C225-4437-B127-24AC40D24D4E}" dt="2024-09-17T15:09:11.915" v="28562" actId="26606"/>
          <ac:spMkLst>
            <pc:docMk/>
            <pc:sldMk cId="1492089108" sldId="1198"/>
            <ac:spMk id="14" creationId="{C3896A03-3945-419A-B66B-4EE266EDD152}"/>
          </ac:spMkLst>
        </pc:spChg>
        <pc:spChg chg="add">
          <ac:chgData name="Gombosi, Shelby" userId="2e589f1a-9cba-4ce5-9479-54791c0a6458" providerId="ADAL" clId="{5124DA4F-C225-4437-B127-24AC40D24D4E}" dt="2024-09-17T15:09:11.915" v="28562" actId="26606"/>
          <ac:spMkLst>
            <pc:docMk/>
            <pc:sldMk cId="1492089108" sldId="1198"/>
            <ac:spMk id="15" creationId="{B8EAE243-3A9F-4A46-B0D9-04C723A8A1BD}"/>
          </ac:spMkLst>
        </pc:spChg>
        <pc:spChg chg="add del">
          <ac:chgData name="Gombosi, Shelby" userId="2e589f1a-9cba-4ce5-9479-54791c0a6458" providerId="ADAL" clId="{5124DA4F-C225-4437-B127-24AC40D24D4E}" dt="2024-09-17T14:58:46.978" v="28535"/>
          <ac:spMkLst>
            <pc:docMk/>
            <pc:sldMk cId="1492089108" sldId="1198"/>
            <ac:spMk id="16" creationId="{907EF6B7-1338-4443-8C46-6A318D952DFD}"/>
          </ac:spMkLst>
        </pc:spChg>
        <pc:spChg chg="add del">
          <ac:chgData name="Gombosi, Shelby" userId="2e589f1a-9cba-4ce5-9479-54791c0a6458" providerId="ADAL" clId="{5124DA4F-C225-4437-B127-24AC40D24D4E}" dt="2024-09-17T14:58:46.978" v="28535"/>
          <ac:spMkLst>
            <pc:docMk/>
            <pc:sldMk cId="1492089108" sldId="1198"/>
            <ac:spMk id="18" creationId="{DAAE4CDD-124C-4DCF-9584-B6033B545DD5}"/>
          </ac:spMkLst>
        </pc:spChg>
        <pc:spChg chg="add del">
          <ac:chgData name="Gombosi, Shelby" userId="2e589f1a-9cba-4ce5-9479-54791c0a6458" providerId="ADAL" clId="{5124DA4F-C225-4437-B127-24AC40D24D4E}" dt="2024-09-17T14:58:46.978" v="28535"/>
          <ac:spMkLst>
            <pc:docMk/>
            <pc:sldMk cId="1492089108" sldId="1198"/>
            <ac:spMk id="20" creationId="{081E4A58-353D-44AE-B2FC-2A74E2E400F7}"/>
          </ac:spMkLst>
        </pc:spChg>
      </pc:sldChg>
      <pc:sldChg chg="addSp delSp modSp mod setBg modClrScheme delDesignElem chgLayout modNotesTx">
        <pc:chgData name="Gombosi, Shelby" userId="2e589f1a-9cba-4ce5-9479-54791c0a6458" providerId="ADAL" clId="{5124DA4F-C225-4437-B127-24AC40D24D4E}" dt="2024-09-19T14:49:38.598" v="30646" actId="255"/>
        <pc:sldMkLst>
          <pc:docMk/>
          <pc:sldMk cId="3105645655" sldId="1199"/>
        </pc:sldMkLst>
        <pc:spChg chg="mod ord">
          <ac:chgData name="Gombosi, Shelby" userId="2e589f1a-9cba-4ce5-9479-54791c0a6458" providerId="ADAL" clId="{5124DA4F-C225-4437-B127-24AC40D24D4E}" dt="2024-09-17T20:52:55.882" v="28811" actId="207"/>
          <ac:spMkLst>
            <pc:docMk/>
            <pc:sldMk cId="3105645655" sldId="1199"/>
            <ac:spMk id="2" creationId="{A47A666C-5608-C9CF-20B5-D3229BE8298D}"/>
          </ac:spMkLst>
        </pc:spChg>
        <pc:spChg chg="mod ord">
          <ac:chgData name="Gombosi, Shelby" userId="2e589f1a-9cba-4ce5-9479-54791c0a6458" providerId="ADAL" clId="{5124DA4F-C225-4437-B127-24AC40D24D4E}" dt="2024-09-17T21:54:45.860" v="29632" actId="6549"/>
          <ac:spMkLst>
            <pc:docMk/>
            <pc:sldMk cId="3105645655" sldId="1199"/>
            <ac:spMk id="3" creationId="{7A2DF759-83AB-FA46-820D-9F61157C38DB}"/>
          </ac:spMkLst>
        </pc:spChg>
        <pc:spChg chg="add del mod ord">
          <ac:chgData name="Gombosi, Shelby" userId="2e589f1a-9cba-4ce5-9479-54791c0a6458" providerId="ADAL" clId="{5124DA4F-C225-4437-B127-24AC40D24D4E}" dt="2024-09-15T23:04:03.330" v="791" actId="931"/>
          <ac:spMkLst>
            <pc:docMk/>
            <pc:sldMk cId="3105645655" sldId="1199"/>
            <ac:spMk id="4" creationId="{AFC99686-979E-C2C1-C525-3B466E94663C}"/>
          </ac:spMkLst>
        </pc:spChg>
        <pc:spChg chg="add mod">
          <ac:chgData name="Gombosi, Shelby" userId="2e589f1a-9cba-4ce5-9479-54791c0a6458" providerId="ADAL" clId="{5124DA4F-C225-4437-B127-24AC40D24D4E}" dt="2024-09-19T14:49:38.598" v="30646" actId="255"/>
          <ac:spMkLst>
            <pc:docMk/>
            <pc:sldMk cId="3105645655" sldId="1199"/>
            <ac:spMk id="4" creationId="{DAA0E232-FE93-72BF-5C18-05B15073EDA1}"/>
          </ac:spMkLst>
        </pc:spChg>
        <pc:spChg chg="add del mod">
          <ac:chgData name="Gombosi, Shelby" userId="2e589f1a-9cba-4ce5-9479-54791c0a6458" providerId="ADAL" clId="{5124DA4F-C225-4437-B127-24AC40D24D4E}" dt="2024-09-19T14:48:43.685" v="30638" actId="478"/>
          <ac:spMkLst>
            <pc:docMk/>
            <pc:sldMk cId="3105645655" sldId="1199"/>
            <ac:spMk id="5" creationId="{9554BFAD-3B4D-64E6-2286-9CA8F3AC4D97}"/>
          </ac:spMkLst>
        </pc:spChg>
        <pc:spChg chg="add del">
          <ac:chgData name="Gombosi, Shelby" userId="2e589f1a-9cba-4ce5-9479-54791c0a6458" providerId="ADAL" clId="{5124DA4F-C225-4437-B127-24AC40D24D4E}" dt="2024-09-17T15:30:44.198" v="28596" actId="26606"/>
          <ac:spMkLst>
            <pc:docMk/>
            <pc:sldMk cId="3105645655" sldId="1199"/>
            <ac:spMk id="8" creationId="{5A0118C5-4F8D-4CF4-BADD-53FEACC6C42A}"/>
          </ac:spMkLst>
        </pc:spChg>
        <pc:spChg chg="add del">
          <ac:chgData name="Gombosi, Shelby" userId="2e589f1a-9cba-4ce5-9479-54791c0a6458" providerId="ADAL" clId="{5124DA4F-C225-4437-B127-24AC40D24D4E}" dt="2024-09-17T14:58:46.978" v="28535"/>
          <ac:spMkLst>
            <pc:docMk/>
            <pc:sldMk cId="3105645655" sldId="1199"/>
            <ac:spMk id="11" creationId="{F13C74B1-5B17-4795-BED0-7140497B445A}"/>
          </ac:spMkLst>
        </pc:spChg>
        <pc:spChg chg="add del">
          <ac:chgData name="Gombosi, Shelby" userId="2e589f1a-9cba-4ce5-9479-54791c0a6458" providerId="ADAL" clId="{5124DA4F-C225-4437-B127-24AC40D24D4E}" dt="2024-09-17T14:58:46.978" v="28535"/>
          <ac:spMkLst>
            <pc:docMk/>
            <pc:sldMk cId="3105645655" sldId="1199"/>
            <ac:spMk id="13" creationId="{D4974D33-8DC5-464E-8C6D-BE58F0669C17}"/>
          </ac:spMkLst>
        </pc:spChg>
        <pc:spChg chg="add del">
          <ac:chgData name="Gombosi, Shelby" userId="2e589f1a-9cba-4ce5-9479-54791c0a6458" providerId="ADAL" clId="{5124DA4F-C225-4437-B127-24AC40D24D4E}" dt="2024-09-17T15:30:32.544" v="28593" actId="26606"/>
          <ac:spMkLst>
            <pc:docMk/>
            <pc:sldMk cId="3105645655" sldId="1199"/>
            <ac:spMk id="27" creationId="{2EB492CD-616E-47F8-933B-5E2D952A0593}"/>
          </ac:spMkLst>
        </pc:spChg>
        <pc:spChg chg="add del">
          <ac:chgData name="Gombosi, Shelby" userId="2e589f1a-9cba-4ce5-9479-54791c0a6458" providerId="ADAL" clId="{5124DA4F-C225-4437-B127-24AC40D24D4E}" dt="2024-09-17T15:30:32.544" v="28593" actId="26606"/>
          <ac:spMkLst>
            <pc:docMk/>
            <pc:sldMk cId="3105645655" sldId="1199"/>
            <ac:spMk id="29" creationId="{59383CF9-23B5-4335-9B21-1791C4CF1C75}"/>
          </ac:spMkLst>
        </pc:spChg>
        <pc:spChg chg="add del">
          <ac:chgData name="Gombosi, Shelby" userId="2e589f1a-9cba-4ce5-9479-54791c0a6458" providerId="ADAL" clId="{5124DA4F-C225-4437-B127-24AC40D24D4E}" dt="2024-09-17T15:30:32.544" v="28593" actId="26606"/>
          <ac:spMkLst>
            <pc:docMk/>
            <pc:sldMk cId="3105645655" sldId="1199"/>
            <ac:spMk id="31" creationId="{0007FE00-9498-4706-B255-6437B0252C02}"/>
          </ac:spMkLst>
        </pc:spChg>
        <pc:spChg chg="add del">
          <ac:chgData name="Gombosi, Shelby" userId="2e589f1a-9cba-4ce5-9479-54791c0a6458" providerId="ADAL" clId="{5124DA4F-C225-4437-B127-24AC40D24D4E}" dt="2024-09-17T15:30:44.183" v="28595" actId="26606"/>
          <ac:spMkLst>
            <pc:docMk/>
            <pc:sldMk cId="3105645655" sldId="1199"/>
            <ac:spMk id="33" creationId="{1453BF6C-B012-48B7-B4E8-6D7AC7C27D02}"/>
          </ac:spMkLst>
        </pc:spChg>
        <pc:spChg chg="add del">
          <ac:chgData name="Gombosi, Shelby" userId="2e589f1a-9cba-4ce5-9479-54791c0a6458" providerId="ADAL" clId="{5124DA4F-C225-4437-B127-24AC40D24D4E}" dt="2024-09-17T15:30:44.183" v="28595" actId="26606"/>
          <ac:spMkLst>
            <pc:docMk/>
            <pc:sldMk cId="3105645655" sldId="1199"/>
            <ac:spMk id="34" creationId="{327D73B4-9F5C-4A64-A179-51B9500CB8B5}"/>
          </ac:spMkLst>
        </pc:spChg>
        <pc:spChg chg="add del">
          <ac:chgData name="Gombosi, Shelby" userId="2e589f1a-9cba-4ce5-9479-54791c0a6458" providerId="ADAL" clId="{5124DA4F-C225-4437-B127-24AC40D24D4E}" dt="2024-09-17T15:30:44.183" v="28595" actId="26606"/>
          <ac:spMkLst>
            <pc:docMk/>
            <pc:sldMk cId="3105645655" sldId="1199"/>
            <ac:spMk id="35" creationId="{E3020543-B24B-4EC4-8FFC-8DD88EEA91A8}"/>
          </ac:spMkLst>
        </pc:spChg>
        <pc:spChg chg="add del">
          <ac:chgData name="Gombosi, Shelby" userId="2e589f1a-9cba-4ce5-9479-54791c0a6458" providerId="ADAL" clId="{5124DA4F-C225-4437-B127-24AC40D24D4E}" dt="2024-09-17T15:30:44.183" v="28595" actId="26606"/>
          <ac:spMkLst>
            <pc:docMk/>
            <pc:sldMk cId="3105645655" sldId="1199"/>
            <ac:spMk id="36" creationId="{C1F06963-6374-4B48-844F-071A9BAAAE02}"/>
          </ac:spMkLst>
        </pc:spChg>
        <pc:spChg chg="add del">
          <ac:chgData name="Gombosi, Shelby" userId="2e589f1a-9cba-4ce5-9479-54791c0a6458" providerId="ADAL" clId="{5124DA4F-C225-4437-B127-24AC40D24D4E}" dt="2024-09-17T15:30:44.183" v="28595" actId="26606"/>
          <ac:spMkLst>
            <pc:docMk/>
            <pc:sldMk cId="3105645655" sldId="1199"/>
            <ac:spMk id="38" creationId="{6CB927A4-E432-4310-9CD5-E89FF5063179}"/>
          </ac:spMkLst>
        </pc:spChg>
        <pc:spChg chg="add">
          <ac:chgData name="Gombosi, Shelby" userId="2e589f1a-9cba-4ce5-9479-54791c0a6458" providerId="ADAL" clId="{5124DA4F-C225-4437-B127-24AC40D24D4E}" dt="2024-09-17T15:30:44.198" v="28596" actId="26606"/>
          <ac:spMkLst>
            <pc:docMk/>
            <pc:sldMk cId="3105645655" sldId="1199"/>
            <ac:spMk id="40" creationId="{0CCC4BA0-1298-4DBD-86F1-B51D8C9D3437}"/>
          </ac:spMkLst>
        </pc:spChg>
        <pc:spChg chg="add">
          <ac:chgData name="Gombosi, Shelby" userId="2e589f1a-9cba-4ce5-9479-54791c0a6458" providerId="ADAL" clId="{5124DA4F-C225-4437-B127-24AC40D24D4E}" dt="2024-09-17T15:30:44.198" v="28596" actId="26606"/>
          <ac:spMkLst>
            <pc:docMk/>
            <pc:sldMk cId="3105645655" sldId="1199"/>
            <ac:spMk id="41" creationId="{EEBF1590-3B36-48EE-A89D-3B6F3CB256AB}"/>
          </ac:spMkLst>
        </pc:spChg>
        <pc:spChg chg="add">
          <ac:chgData name="Gombosi, Shelby" userId="2e589f1a-9cba-4ce5-9479-54791c0a6458" providerId="ADAL" clId="{5124DA4F-C225-4437-B127-24AC40D24D4E}" dt="2024-09-17T15:30:44.198" v="28596" actId="26606"/>
          <ac:spMkLst>
            <pc:docMk/>
            <pc:sldMk cId="3105645655" sldId="1199"/>
            <ac:spMk id="42" creationId="{AC8F6C8C-AB5A-4548-942D-E3FD40ACBC49}"/>
          </ac:spMkLst>
        </pc:spChg>
        <pc:grpChg chg="add del">
          <ac:chgData name="Gombosi, Shelby" userId="2e589f1a-9cba-4ce5-9479-54791c0a6458" providerId="ADAL" clId="{5124DA4F-C225-4437-B127-24AC40D24D4E}" dt="2024-09-17T15:30:44.198" v="28596" actId="26606"/>
          <ac:grpSpMkLst>
            <pc:docMk/>
            <pc:sldMk cId="3105645655" sldId="1199"/>
            <ac:grpSpMk id="9" creationId="{B894EFA8-F425-4D19-A94B-445388B31E20}"/>
          </ac:grpSpMkLst>
        </pc:grpChg>
        <pc:grpChg chg="add del">
          <ac:chgData name="Gombosi, Shelby" userId="2e589f1a-9cba-4ce5-9479-54791c0a6458" providerId="ADAL" clId="{5124DA4F-C225-4437-B127-24AC40D24D4E}" dt="2024-09-17T15:30:44.198" v="28596" actId="26606"/>
          <ac:grpSpMkLst>
            <pc:docMk/>
            <pc:sldMk cId="3105645655" sldId="1199"/>
            <ac:grpSpMk id="17" creationId="{582A903B-6B78-4F0A-B7C9-3D80499020B8}"/>
          </ac:grpSpMkLst>
        </pc:grpChg>
        <pc:picChg chg="add mod ord">
          <ac:chgData name="Gombosi, Shelby" userId="2e589f1a-9cba-4ce5-9479-54791c0a6458" providerId="ADAL" clId="{5124DA4F-C225-4437-B127-24AC40D24D4E}" dt="2024-09-17T15:30:44.198" v="28596" actId="26606"/>
          <ac:picMkLst>
            <pc:docMk/>
            <pc:sldMk cId="3105645655" sldId="1199"/>
            <ac:picMk id="6" creationId="{FCEE5691-46A3-C67C-7C8A-F715D90FB8A3}"/>
          </ac:picMkLst>
        </pc:picChg>
        <pc:cxnChg chg="add del">
          <ac:chgData name="Gombosi, Shelby" userId="2e589f1a-9cba-4ce5-9479-54791c0a6458" providerId="ADAL" clId="{5124DA4F-C225-4437-B127-24AC40D24D4E}" dt="2024-09-17T15:30:44.183" v="28595" actId="26606"/>
          <ac:cxnSpMkLst>
            <pc:docMk/>
            <pc:sldMk cId="3105645655" sldId="1199"/>
            <ac:cxnSpMk id="37" creationId="{C49DA8F6-BCC1-4447-B54C-57856834B94B}"/>
          </ac:cxnSpMkLst>
        </pc:cxnChg>
      </pc:sldChg>
      <pc:sldChg chg="addSp delSp modSp new mod setBg modClrScheme delDesignElem chgLayout modNotesTx">
        <pc:chgData name="Gombosi, Shelby" userId="2e589f1a-9cba-4ce5-9479-54791c0a6458" providerId="ADAL" clId="{5124DA4F-C225-4437-B127-24AC40D24D4E}" dt="2024-09-19T14:50:52.158" v="30783" actId="255"/>
        <pc:sldMkLst>
          <pc:docMk/>
          <pc:sldMk cId="2681438456" sldId="1200"/>
        </pc:sldMkLst>
        <pc:spChg chg="add mod">
          <ac:chgData name="Gombosi, Shelby" userId="2e589f1a-9cba-4ce5-9479-54791c0a6458" providerId="ADAL" clId="{5124DA4F-C225-4437-B127-24AC40D24D4E}" dt="2024-09-19T14:50:52.158" v="30783" actId="255"/>
          <ac:spMkLst>
            <pc:docMk/>
            <pc:sldMk cId="2681438456" sldId="1200"/>
            <ac:spMk id="2" creationId="{1DBEAD69-A104-1CAB-4324-D3F54205B56D}"/>
          </ac:spMkLst>
        </pc:spChg>
        <pc:spChg chg="del">
          <ac:chgData name="Gombosi, Shelby" userId="2e589f1a-9cba-4ce5-9479-54791c0a6458" providerId="ADAL" clId="{5124DA4F-C225-4437-B127-24AC40D24D4E}" dt="2024-09-15T23:11:36.872" v="804" actId="700"/>
          <ac:spMkLst>
            <pc:docMk/>
            <pc:sldMk cId="2681438456" sldId="1200"/>
            <ac:spMk id="2" creationId="{DC0B1AC1-9D35-FBD3-829B-D12DBAE79066}"/>
          </ac:spMkLst>
        </pc:spChg>
        <pc:spChg chg="del">
          <ac:chgData name="Gombosi, Shelby" userId="2e589f1a-9cba-4ce5-9479-54791c0a6458" providerId="ADAL" clId="{5124DA4F-C225-4437-B127-24AC40D24D4E}" dt="2024-09-15T23:11:36.872" v="804" actId="700"/>
          <ac:spMkLst>
            <pc:docMk/>
            <pc:sldMk cId="2681438456" sldId="1200"/>
            <ac:spMk id="3" creationId="{ED475370-3B19-0BE7-FC6C-28D76A5F2070}"/>
          </ac:spMkLst>
        </pc:spChg>
        <pc:spChg chg="del">
          <ac:chgData name="Gombosi, Shelby" userId="2e589f1a-9cba-4ce5-9479-54791c0a6458" providerId="ADAL" clId="{5124DA4F-C225-4437-B127-24AC40D24D4E}" dt="2024-09-15T23:11:36.872" v="804" actId="700"/>
          <ac:spMkLst>
            <pc:docMk/>
            <pc:sldMk cId="2681438456" sldId="1200"/>
            <ac:spMk id="4" creationId="{8B84C4A5-F09F-299F-56E7-DAB797EA66AA}"/>
          </ac:spMkLst>
        </pc:spChg>
        <pc:spChg chg="add del mod ord">
          <ac:chgData name="Gombosi, Shelby" userId="2e589f1a-9cba-4ce5-9479-54791c0a6458" providerId="ADAL" clId="{5124DA4F-C225-4437-B127-24AC40D24D4E}" dt="2024-09-17T20:53:17.484" v="28816" actId="207"/>
          <ac:spMkLst>
            <pc:docMk/>
            <pc:sldMk cId="2681438456" sldId="1200"/>
            <ac:spMk id="7" creationId="{364FC97D-075F-9140-FCCE-FD20EF77D5C4}"/>
          </ac:spMkLst>
        </pc:spChg>
        <pc:spChg chg="add del mod ord">
          <ac:chgData name="Gombosi, Shelby" userId="2e589f1a-9cba-4ce5-9479-54791c0a6458" providerId="ADAL" clId="{5124DA4F-C225-4437-B127-24AC40D24D4E}" dt="2024-09-15T23:12:57.310" v="810" actId="931"/>
          <ac:spMkLst>
            <pc:docMk/>
            <pc:sldMk cId="2681438456" sldId="1200"/>
            <ac:spMk id="8" creationId="{2868B204-D2CD-9737-AA22-8471C8FBF25C}"/>
          </ac:spMkLst>
        </pc:spChg>
        <pc:spChg chg="add mod ord">
          <ac:chgData name="Gombosi, Shelby" userId="2e589f1a-9cba-4ce5-9479-54791c0a6458" providerId="ADAL" clId="{5124DA4F-C225-4437-B127-24AC40D24D4E}" dt="2024-09-17T20:53:31.063" v="28818" actId="1076"/>
          <ac:spMkLst>
            <pc:docMk/>
            <pc:sldMk cId="2681438456" sldId="1200"/>
            <ac:spMk id="9" creationId="{B48156C7-F158-B403-2EF6-AAB12F2F0B9A}"/>
          </ac:spMkLst>
        </pc:spChg>
        <pc:spChg chg="add del mod">
          <ac:chgData name="Gombosi, Shelby" userId="2e589f1a-9cba-4ce5-9479-54791c0a6458" providerId="ADAL" clId="{5124DA4F-C225-4437-B127-24AC40D24D4E}" dt="2024-09-15T23:21:33.586" v="815" actId="931"/>
          <ac:spMkLst>
            <pc:docMk/>
            <pc:sldMk cId="2681438456" sldId="1200"/>
            <ac:spMk id="13" creationId="{0811B50B-5AE1-C4F0-BBE7-32DB53E2926D}"/>
          </ac:spMkLst>
        </pc:spChg>
        <pc:spChg chg="add del">
          <ac:chgData name="Gombosi, Shelby" userId="2e589f1a-9cba-4ce5-9479-54791c0a6458" providerId="ADAL" clId="{5124DA4F-C225-4437-B127-24AC40D24D4E}" dt="2024-09-15T23:21:50.998" v="822" actId="26606"/>
          <ac:spMkLst>
            <pc:docMk/>
            <pc:sldMk cId="2681438456" sldId="1200"/>
            <ac:spMk id="16" creationId="{F13C74B1-5B17-4795-BED0-7140497B445A}"/>
          </ac:spMkLst>
        </pc:spChg>
        <pc:spChg chg="add del">
          <ac:chgData name="Gombosi, Shelby" userId="2e589f1a-9cba-4ce5-9479-54791c0a6458" providerId="ADAL" clId="{5124DA4F-C225-4437-B127-24AC40D24D4E}" dt="2024-09-15T23:21:50.998" v="822" actId="26606"/>
          <ac:spMkLst>
            <pc:docMk/>
            <pc:sldMk cId="2681438456" sldId="1200"/>
            <ac:spMk id="18" creationId="{D4974D33-8DC5-464E-8C6D-BE58F0669C17}"/>
          </ac:spMkLst>
        </pc:spChg>
        <pc:spChg chg="add del mod">
          <ac:chgData name="Gombosi, Shelby" userId="2e589f1a-9cba-4ce5-9479-54791c0a6458" providerId="ADAL" clId="{5124DA4F-C225-4437-B127-24AC40D24D4E}" dt="2024-09-15T23:36:44.092" v="1258" actId="478"/>
          <ac:spMkLst>
            <pc:docMk/>
            <pc:sldMk cId="2681438456" sldId="1200"/>
            <ac:spMk id="19" creationId="{27F68CC1-0793-A6A9-2F11-568A708A85D4}"/>
          </ac:spMkLst>
        </pc:spChg>
        <pc:spChg chg="add">
          <ac:chgData name="Gombosi, Shelby" userId="2e589f1a-9cba-4ce5-9479-54791c0a6458" providerId="ADAL" clId="{5124DA4F-C225-4437-B127-24AC40D24D4E}" dt="2024-09-17T15:31:31.736" v="28597" actId="26606"/>
          <ac:spMkLst>
            <pc:docMk/>
            <pc:sldMk cId="2681438456" sldId="1200"/>
            <ac:spMk id="20" creationId="{B34F5AD2-EDBD-4BBD-A55C-EAFFD0C7097A}"/>
          </ac:spMkLst>
        </pc:spChg>
        <pc:spChg chg="add del mod">
          <ac:chgData name="Gombosi, Shelby" userId="2e589f1a-9cba-4ce5-9479-54791c0a6458" providerId="ADAL" clId="{5124DA4F-C225-4437-B127-24AC40D24D4E}" dt="2024-09-16T00:04:30.902" v="1664" actId="478"/>
          <ac:spMkLst>
            <pc:docMk/>
            <pc:sldMk cId="2681438456" sldId="1200"/>
            <ac:spMk id="21" creationId="{A5699A81-C3BB-E6D4-EEDF-9897E23968A4}"/>
          </ac:spMkLst>
        </pc:spChg>
        <pc:spChg chg="add">
          <ac:chgData name="Gombosi, Shelby" userId="2e589f1a-9cba-4ce5-9479-54791c0a6458" providerId="ADAL" clId="{5124DA4F-C225-4437-B127-24AC40D24D4E}" dt="2024-09-17T15:31:31.736" v="28597" actId="26606"/>
          <ac:spMkLst>
            <pc:docMk/>
            <pc:sldMk cId="2681438456" sldId="1200"/>
            <ac:spMk id="22" creationId="{C3896A03-3945-419A-B66B-4EE266EDD152}"/>
          </ac:spMkLst>
        </pc:spChg>
        <pc:spChg chg="add del">
          <ac:chgData name="Gombosi, Shelby" userId="2e589f1a-9cba-4ce5-9479-54791c0a6458" providerId="ADAL" clId="{5124DA4F-C225-4437-B127-24AC40D24D4E}" dt="2024-09-15T23:37:25.682" v="1262" actId="26606"/>
          <ac:spMkLst>
            <pc:docMk/>
            <pc:sldMk cId="2681438456" sldId="1200"/>
            <ac:spMk id="23" creationId="{23E547B5-89CF-4EC0-96DE-25771AED0799}"/>
          </ac:spMkLst>
        </pc:spChg>
        <pc:spChg chg="add">
          <ac:chgData name="Gombosi, Shelby" userId="2e589f1a-9cba-4ce5-9479-54791c0a6458" providerId="ADAL" clId="{5124DA4F-C225-4437-B127-24AC40D24D4E}" dt="2024-09-17T15:31:31.736" v="28597" actId="26606"/>
          <ac:spMkLst>
            <pc:docMk/>
            <pc:sldMk cId="2681438456" sldId="1200"/>
            <ac:spMk id="24" creationId="{450D3AD2-FA80-415F-A9CE-54D884561CD7}"/>
          </ac:spMkLst>
        </pc:spChg>
        <pc:spChg chg="add del">
          <ac:chgData name="Gombosi, Shelby" userId="2e589f1a-9cba-4ce5-9479-54791c0a6458" providerId="ADAL" clId="{5124DA4F-C225-4437-B127-24AC40D24D4E}" dt="2024-09-15T23:37:25.682" v="1262" actId="26606"/>
          <ac:spMkLst>
            <pc:docMk/>
            <pc:sldMk cId="2681438456" sldId="1200"/>
            <ac:spMk id="25" creationId="{3F0B8CEB-8279-4E5E-A0CE-1FC9F71736F2}"/>
          </ac:spMkLst>
        </pc:spChg>
        <pc:spChg chg="add del">
          <ac:chgData name="Gombosi, Shelby" userId="2e589f1a-9cba-4ce5-9479-54791c0a6458" providerId="ADAL" clId="{5124DA4F-C225-4437-B127-24AC40D24D4E}" dt="2024-09-15T23:37:25.674" v="1261" actId="26606"/>
          <ac:spMkLst>
            <pc:docMk/>
            <pc:sldMk cId="2681438456" sldId="1200"/>
            <ac:spMk id="30" creationId="{F13C74B1-5B17-4795-BED0-7140497B445A}"/>
          </ac:spMkLst>
        </pc:spChg>
        <pc:spChg chg="add del">
          <ac:chgData name="Gombosi, Shelby" userId="2e589f1a-9cba-4ce5-9479-54791c0a6458" providerId="ADAL" clId="{5124DA4F-C225-4437-B127-24AC40D24D4E}" dt="2024-09-15T23:37:25.674" v="1261" actId="26606"/>
          <ac:spMkLst>
            <pc:docMk/>
            <pc:sldMk cId="2681438456" sldId="1200"/>
            <ac:spMk id="32" creationId="{D4974D33-8DC5-464E-8C6D-BE58F0669C17}"/>
          </ac:spMkLst>
        </pc:spChg>
        <pc:spChg chg="add del">
          <ac:chgData name="Gombosi, Shelby" userId="2e589f1a-9cba-4ce5-9479-54791c0a6458" providerId="ADAL" clId="{5124DA4F-C225-4437-B127-24AC40D24D4E}" dt="2024-09-15T23:38:08.994" v="1269" actId="26606"/>
          <ac:spMkLst>
            <pc:docMk/>
            <pc:sldMk cId="2681438456" sldId="1200"/>
            <ac:spMk id="34" creationId="{7B831B6F-405A-4B47-B9BB-5CA88F285844}"/>
          </ac:spMkLst>
        </pc:spChg>
        <pc:spChg chg="add del">
          <ac:chgData name="Gombosi, Shelby" userId="2e589f1a-9cba-4ce5-9479-54791c0a6458" providerId="ADAL" clId="{5124DA4F-C225-4437-B127-24AC40D24D4E}" dt="2024-09-15T23:38:08.994" v="1269" actId="26606"/>
          <ac:spMkLst>
            <pc:docMk/>
            <pc:sldMk cId="2681438456" sldId="1200"/>
            <ac:spMk id="35" creationId="{953EE71A-6488-4203-A7C4-77102FD0DCCA}"/>
          </ac:spMkLst>
        </pc:spChg>
        <pc:spChg chg="add del">
          <ac:chgData name="Gombosi, Shelby" userId="2e589f1a-9cba-4ce5-9479-54791c0a6458" providerId="ADAL" clId="{5124DA4F-C225-4437-B127-24AC40D24D4E}" dt="2024-09-15T23:37:44.326" v="1266" actId="26606"/>
          <ac:spMkLst>
            <pc:docMk/>
            <pc:sldMk cId="2681438456" sldId="1200"/>
            <ac:spMk id="40" creationId="{F13C74B1-5B17-4795-BED0-7140497B445A}"/>
          </ac:spMkLst>
        </pc:spChg>
        <pc:spChg chg="add del">
          <ac:chgData name="Gombosi, Shelby" userId="2e589f1a-9cba-4ce5-9479-54791c0a6458" providerId="ADAL" clId="{5124DA4F-C225-4437-B127-24AC40D24D4E}" dt="2024-09-15T23:37:44.326" v="1266" actId="26606"/>
          <ac:spMkLst>
            <pc:docMk/>
            <pc:sldMk cId="2681438456" sldId="1200"/>
            <ac:spMk id="42" creationId="{D4974D33-8DC5-464E-8C6D-BE58F0669C17}"/>
          </ac:spMkLst>
        </pc:spChg>
        <pc:spChg chg="add del">
          <ac:chgData name="Gombosi, Shelby" userId="2e589f1a-9cba-4ce5-9479-54791c0a6458" providerId="ADAL" clId="{5124DA4F-C225-4437-B127-24AC40D24D4E}" dt="2024-09-15T23:38:08.975" v="1268" actId="26606"/>
          <ac:spMkLst>
            <pc:docMk/>
            <pc:sldMk cId="2681438456" sldId="1200"/>
            <ac:spMk id="44" creationId="{743AA782-23D1-4521-8CAD-47662984AA08}"/>
          </ac:spMkLst>
        </pc:spChg>
        <pc:spChg chg="add del">
          <ac:chgData name="Gombosi, Shelby" userId="2e589f1a-9cba-4ce5-9479-54791c0a6458" providerId="ADAL" clId="{5124DA4F-C225-4437-B127-24AC40D24D4E}" dt="2024-09-15T23:38:08.975" v="1268" actId="26606"/>
          <ac:spMkLst>
            <pc:docMk/>
            <pc:sldMk cId="2681438456" sldId="1200"/>
            <ac:spMk id="45" creationId="{71877DBC-BB60-40F0-AC93-2ACDBAAE60CE}"/>
          </ac:spMkLst>
        </pc:spChg>
        <pc:spChg chg="add del">
          <ac:chgData name="Gombosi, Shelby" userId="2e589f1a-9cba-4ce5-9479-54791c0a6458" providerId="ADAL" clId="{5124DA4F-C225-4437-B127-24AC40D24D4E}" dt="2024-09-15T23:38:27.992" v="1272" actId="26606"/>
          <ac:spMkLst>
            <pc:docMk/>
            <pc:sldMk cId="2681438456" sldId="1200"/>
            <ac:spMk id="47" creationId="{9F7D5CDA-D291-4307-BF55-1381FED29634}"/>
          </ac:spMkLst>
        </pc:spChg>
        <pc:spChg chg="add del">
          <ac:chgData name="Gombosi, Shelby" userId="2e589f1a-9cba-4ce5-9479-54791c0a6458" providerId="ADAL" clId="{5124DA4F-C225-4437-B127-24AC40D24D4E}" dt="2024-09-15T23:38:27.992" v="1272" actId="26606"/>
          <ac:spMkLst>
            <pc:docMk/>
            <pc:sldMk cId="2681438456" sldId="1200"/>
            <ac:spMk id="48" creationId="{59B296B9-C5A5-4E4F-9B60-C907B5F1466C}"/>
          </ac:spMkLst>
        </pc:spChg>
        <pc:spChg chg="add del">
          <ac:chgData name="Gombosi, Shelby" userId="2e589f1a-9cba-4ce5-9479-54791c0a6458" providerId="ADAL" clId="{5124DA4F-C225-4437-B127-24AC40D24D4E}" dt="2024-09-15T23:38:27.992" v="1272" actId="26606"/>
          <ac:spMkLst>
            <pc:docMk/>
            <pc:sldMk cId="2681438456" sldId="1200"/>
            <ac:spMk id="49" creationId="{D0300FD3-5AF1-6305-15FA-9078072672E2}"/>
          </ac:spMkLst>
        </pc:spChg>
        <pc:spChg chg="add del">
          <ac:chgData name="Gombosi, Shelby" userId="2e589f1a-9cba-4ce5-9479-54791c0a6458" providerId="ADAL" clId="{5124DA4F-C225-4437-B127-24AC40D24D4E}" dt="2024-09-15T23:52:13.321" v="1367" actId="26606"/>
          <ac:spMkLst>
            <pc:docMk/>
            <pc:sldMk cId="2681438456" sldId="1200"/>
            <ac:spMk id="54" creationId="{9F7D5CDA-D291-4307-BF55-1381FED29634}"/>
          </ac:spMkLst>
        </pc:spChg>
        <pc:spChg chg="add del">
          <ac:chgData name="Gombosi, Shelby" userId="2e589f1a-9cba-4ce5-9479-54791c0a6458" providerId="ADAL" clId="{5124DA4F-C225-4437-B127-24AC40D24D4E}" dt="2024-09-15T23:52:13.321" v="1367" actId="26606"/>
          <ac:spMkLst>
            <pc:docMk/>
            <pc:sldMk cId="2681438456" sldId="1200"/>
            <ac:spMk id="56" creationId="{59B296B9-C5A5-4E4F-9B60-C907B5F1466C}"/>
          </ac:spMkLst>
        </pc:spChg>
        <pc:spChg chg="add del">
          <ac:chgData name="Gombosi, Shelby" userId="2e589f1a-9cba-4ce5-9479-54791c0a6458" providerId="ADAL" clId="{5124DA4F-C225-4437-B127-24AC40D24D4E}" dt="2024-09-15T23:52:13.321" v="1367" actId="26606"/>
          <ac:spMkLst>
            <pc:docMk/>
            <pc:sldMk cId="2681438456" sldId="1200"/>
            <ac:spMk id="58" creationId="{D0300FD3-5AF1-6305-15FA-9078072672E2}"/>
          </ac:spMkLst>
        </pc:spChg>
        <pc:spChg chg="add del">
          <ac:chgData name="Gombosi, Shelby" userId="2e589f1a-9cba-4ce5-9479-54791c0a6458" providerId="ADAL" clId="{5124DA4F-C225-4437-B127-24AC40D24D4E}" dt="2024-09-16T00:03:46.231" v="1657" actId="26606"/>
          <ac:spMkLst>
            <pc:docMk/>
            <pc:sldMk cId="2681438456" sldId="1200"/>
            <ac:spMk id="63" creationId="{7B831B6F-405A-4B47-B9BB-5CA88F285844}"/>
          </ac:spMkLst>
        </pc:spChg>
        <pc:spChg chg="add del">
          <ac:chgData name="Gombosi, Shelby" userId="2e589f1a-9cba-4ce5-9479-54791c0a6458" providerId="ADAL" clId="{5124DA4F-C225-4437-B127-24AC40D24D4E}" dt="2024-09-16T00:03:46.231" v="1657" actId="26606"/>
          <ac:spMkLst>
            <pc:docMk/>
            <pc:sldMk cId="2681438456" sldId="1200"/>
            <ac:spMk id="65" creationId="{953EE71A-6488-4203-A7C4-77102FD0DCCA}"/>
          </ac:spMkLst>
        </pc:spChg>
        <pc:spChg chg="add del">
          <ac:chgData name="Gombosi, Shelby" userId="2e589f1a-9cba-4ce5-9479-54791c0a6458" providerId="ADAL" clId="{5124DA4F-C225-4437-B127-24AC40D24D4E}" dt="2024-09-16T00:11:54.706" v="1701" actId="26606"/>
          <ac:spMkLst>
            <pc:docMk/>
            <pc:sldMk cId="2681438456" sldId="1200"/>
            <ac:spMk id="67" creationId="{327D73B4-9F5C-4A64-A179-51B9500CB8B5}"/>
          </ac:spMkLst>
        </pc:spChg>
        <pc:spChg chg="add del">
          <ac:chgData name="Gombosi, Shelby" userId="2e589f1a-9cba-4ce5-9479-54791c0a6458" providerId="ADAL" clId="{5124DA4F-C225-4437-B127-24AC40D24D4E}" dt="2024-09-16T00:11:54.706" v="1701" actId="26606"/>
          <ac:spMkLst>
            <pc:docMk/>
            <pc:sldMk cId="2681438456" sldId="1200"/>
            <ac:spMk id="68" creationId="{C1F06963-6374-4B48-844F-071A9BAAAE02}"/>
          </ac:spMkLst>
        </pc:spChg>
        <pc:spChg chg="add del">
          <ac:chgData name="Gombosi, Shelby" userId="2e589f1a-9cba-4ce5-9479-54791c0a6458" providerId="ADAL" clId="{5124DA4F-C225-4437-B127-24AC40D24D4E}" dt="2024-09-16T00:11:54.706" v="1701" actId="26606"/>
          <ac:spMkLst>
            <pc:docMk/>
            <pc:sldMk cId="2681438456" sldId="1200"/>
            <ac:spMk id="69" creationId="{6CB927A4-E432-4310-9CD5-E89FF5063179}"/>
          </ac:spMkLst>
        </pc:spChg>
        <pc:spChg chg="add del">
          <ac:chgData name="Gombosi, Shelby" userId="2e589f1a-9cba-4ce5-9479-54791c0a6458" providerId="ADAL" clId="{5124DA4F-C225-4437-B127-24AC40D24D4E}" dt="2024-09-16T00:02:39.897" v="1656" actId="26606"/>
          <ac:spMkLst>
            <pc:docMk/>
            <pc:sldMk cId="2681438456" sldId="1200"/>
            <ac:spMk id="70" creationId="{327D73B4-9F5C-4A64-A179-51B9500CB8B5}"/>
          </ac:spMkLst>
        </pc:spChg>
        <pc:spChg chg="add del">
          <ac:chgData name="Gombosi, Shelby" userId="2e589f1a-9cba-4ce5-9479-54791c0a6458" providerId="ADAL" clId="{5124DA4F-C225-4437-B127-24AC40D24D4E}" dt="2024-09-16T00:11:54.706" v="1701" actId="26606"/>
          <ac:spMkLst>
            <pc:docMk/>
            <pc:sldMk cId="2681438456" sldId="1200"/>
            <ac:spMk id="71" creationId="{1453BF6C-B012-48B7-B4E8-6D7AC7C27D02}"/>
          </ac:spMkLst>
        </pc:spChg>
        <pc:spChg chg="add del">
          <ac:chgData name="Gombosi, Shelby" userId="2e589f1a-9cba-4ce5-9479-54791c0a6458" providerId="ADAL" clId="{5124DA4F-C225-4437-B127-24AC40D24D4E}" dt="2024-09-16T00:02:39.897" v="1656" actId="26606"/>
          <ac:spMkLst>
            <pc:docMk/>
            <pc:sldMk cId="2681438456" sldId="1200"/>
            <ac:spMk id="72" creationId="{C1F06963-6374-4B48-844F-071A9BAAAE02}"/>
          </ac:spMkLst>
        </pc:spChg>
        <pc:spChg chg="add del">
          <ac:chgData name="Gombosi, Shelby" userId="2e589f1a-9cba-4ce5-9479-54791c0a6458" providerId="ADAL" clId="{5124DA4F-C225-4437-B127-24AC40D24D4E}" dt="2024-09-16T00:11:54.706" v="1701" actId="26606"/>
          <ac:spMkLst>
            <pc:docMk/>
            <pc:sldMk cId="2681438456" sldId="1200"/>
            <ac:spMk id="73" creationId="{E3020543-B24B-4EC4-8FFC-8DD88EEA91A8}"/>
          </ac:spMkLst>
        </pc:spChg>
        <pc:spChg chg="add del">
          <ac:chgData name="Gombosi, Shelby" userId="2e589f1a-9cba-4ce5-9479-54791c0a6458" providerId="ADAL" clId="{5124DA4F-C225-4437-B127-24AC40D24D4E}" dt="2024-09-16T00:02:39.897" v="1656" actId="26606"/>
          <ac:spMkLst>
            <pc:docMk/>
            <pc:sldMk cId="2681438456" sldId="1200"/>
            <ac:spMk id="74" creationId="{6CB927A4-E432-4310-9CD5-E89FF5063179}"/>
          </ac:spMkLst>
        </pc:spChg>
        <pc:spChg chg="add del">
          <ac:chgData name="Gombosi, Shelby" userId="2e589f1a-9cba-4ce5-9479-54791c0a6458" providerId="ADAL" clId="{5124DA4F-C225-4437-B127-24AC40D24D4E}" dt="2024-09-16T00:02:39.897" v="1656" actId="26606"/>
          <ac:spMkLst>
            <pc:docMk/>
            <pc:sldMk cId="2681438456" sldId="1200"/>
            <ac:spMk id="76" creationId="{1453BF6C-B012-48B7-B4E8-6D7AC7C27D02}"/>
          </ac:spMkLst>
        </pc:spChg>
        <pc:spChg chg="add del">
          <ac:chgData name="Gombosi, Shelby" userId="2e589f1a-9cba-4ce5-9479-54791c0a6458" providerId="ADAL" clId="{5124DA4F-C225-4437-B127-24AC40D24D4E}" dt="2024-09-17T14:58:46.978" v="28535"/>
          <ac:spMkLst>
            <pc:docMk/>
            <pc:sldMk cId="2681438456" sldId="1200"/>
            <ac:spMk id="77" creationId="{7B831B6F-405A-4B47-B9BB-5CA88F285844}"/>
          </ac:spMkLst>
        </pc:spChg>
        <pc:spChg chg="add del">
          <ac:chgData name="Gombosi, Shelby" userId="2e589f1a-9cba-4ce5-9479-54791c0a6458" providerId="ADAL" clId="{5124DA4F-C225-4437-B127-24AC40D24D4E}" dt="2024-09-16T00:02:39.897" v="1656" actId="26606"/>
          <ac:spMkLst>
            <pc:docMk/>
            <pc:sldMk cId="2681438456" sldId="1200"/>
            <ac:spMk id="78" creationId="{E3020543-B24B-4EC4-8FFC-8DD88EEA91A8}"/>
          </ac:spMkLst>
        </pc:spChg>
        <pc:spChg chg="add del">
          <ac:chgData name="Gombosi, Shelby" userId="2e589f1a-9cba-4ce5-9479-54791c0a6458" providerId="ADAL" clId="{5124DA4F-C225-4437-B127-24AC40D24D4E}" dt="2024-09-17T14:58:46.978" v="28535"/>
          <ac:spMkLst>
            <pc:docMk/>
            <pc:sldMk cId="2681438456" sldId="1200"/>
            <ac:spMk id="82" creationId="{953EE71A-6488-4203-A7C4-77102FD0DCCA}"/>
          </ac:spMkLst>
        </pc:spChg>
        <pc:picChg chg="add del mod">
          <ac:chgData name="Gombosi, Shelby" userId="2e589f1a-9cba-4ce5-9479-54791c0a6458" providerId="ADAL" clId="{5124DA4F-C225-4437-B127-24AC40D24D4E}" dt="2024-09-15T23:12:41.104" v="809" actId="478"/>
          <ac:picMkLst>
            <pc:docMk/>
            <pc:sldMk cId="2681438456" sldId="1200"/>
            <ac:picMk id="6" creationId="{20D2C89B-79E9-6240-FB47-E09A0926596D}"/>
          </ac:picMkLst>
        </pc:picChg>
        <pc:picChg chg="add del mod ord">
          <ac:chgData name="Gombosi, Shelby" userId="2e589f1a-9cba-4ce5-9479-54791c0a6458" providerId="ADAL" clId="{5124DA4F-C225-4437-B127-24AC40D24D4E}" dt="2024-09-15T23:16:05.475" v="814" actId="478"/>
          <ac:picMkLst>
            <pc:docMk/>
            <pc:sldMk cId="2681438456" sldId="1200"/>
            <ac:picMk id="11" creationId="{421AA8CB-6D2B-7C5F-B4E5-443CE0283BAF}"/>
          </ac:picMkLst>
        </pc:picChg>
        <pc:picChg chg="add del mod ord">
          <ac:chgData name="Gombosi, Shelby" userId="2e589f1a-9cba-4ce5-9479-54791c0a6458" providerId="ADAL" clId="{5124DA4F-C225-4437-B127-24AC40D24D4E}" dt="2024-09-17T20:53:06.837" v="28813" actId="1076"/>
          <ac:picMkLst>
            <pc:docMk/>
            <pc:sldMk cId="2681438456" sldId="1200"/>
            <ac:picMk id="15" creationId="{E9B561BD-E006-F5A9-ED2B-ADE068FCBA07}"/>
          </ac:picMkLst>
        </pc:picChg>
        <pc:cxnChg chg="add del">
          <ac:chgData name="Gombosi, Shelby" userId="2e589f1a-9cba-4ce5-9479-54791c0a6458" providerId="ADAL" clId="{5124DA4F-C225-4437-B127-24AC40D24D4E}" dt="2024-09-16T00:11:54.706" v="1701" actId="26606"/>
          <ac:cxnSpMkLst>
            <pc:docMk/>
            <pc:sldMk cId="2681438456" sldId="1200"/>
            <ac:cxnSpMk id="75" creationId="{C49DA8F6-BCC1-4447-B54C-57856834B94B}"/>
          </ac:cxnSpMkLst>
        </pc:cxnChg>
        <pc:cxnChg chg="add del">
          <ac:chgData name="Gombosi, Shelby" userId="2e589f1a-9cba-4ce5-9479-54791c0a6458" providerId="ADAL" clId="{5124DA4F-C225-4437-B127-24AC40D24D4E}" dt="2024-09-16T00:02:39.897" v="1656" actId="26606"/>
          <ac:cxnSpMkLst>
            <pc:docMk/>
            <pc:sldMk cId="2681438456" sldId="1200"/>
            <ac:cxnSpMk id="80" creationId="{C49DA8F6-BCC1-4447-B54C-57856834B94B}"/>
          </ac:cxnSpMkLst>
        </pc:cxnChg>
      </pc:sldChg>
      <pc:sldChg chg="addSp delSp modSp new del mod setBg">
        <pc:chgData name="Gombosi, Shelby" userId="2e589f1a-9cba-4ce5-9479-54791c0a6458" providerId="ADAL" clId="{5124DA4F-C225-4437-B127-24AC40D24D4E}" dt="2024-09-17T00:06:08.184" v="10677" actId="2696"/>
        <pc:sldMkLst>
          <pc:docMk/>
          <pc:sldMk cId="3293674617" sldId="1201"/>
        </pc:sldMkLst>
        <pc:spChg chg="mod">
          <ac:chgData name="Gombosi, Shelby" userId="2e589f1a-9cba-4ce5-9479-54791c0a6458" providerId="ADAL" clId="{5124DA4F-C225-4437-B127-24AC40D24D4E}" dt="2024-09-16T18:11:21.189" v="7457" actId="20577"/>
          <ac:spMkLst>
            <pc:docMk/>
            <pc:sldMk cId="3293674617" sldId="1201"/>
            <ac:spMk id="2" creationId="{55DB0D5D-717E-B8B8-F2BC-4C7CD8170A7B}"/>
          </ac:spMkLst>
        </pc:spChg>
        <pc:spChg chg="mod">
          <ac:chgData name="Gombosi, Shelby" userId="2e589f1a-9cba-4ce5-9479-54791c0a6458" providerId="ADAL" clId="{5124DA4F-C225-4437-B127-24AC40D24D4E}" dt="2024-09-16T18:11:30.281" v="7465" actId="20577"/>
          <ac:spMkLst>
            <pc:docMk/>
            <pc:sldMk cId="3293674617" sldId="1201"/>
            <ac:spMk id="3" creationId="{DF6B135D-A7F0-826D-0F2D-B1F757F015C7}"/>
          </ac:spMkLst>
        </pc:spChg>
        <pc:spChg chg="add del">
          <ac:chgData name="Gombosi, Shelby" userId="2e589f1a-9cba-4ce5-9479-54791c0a6458" providerId="ADAL" clId="{5124DA4F-C225-4437-B127-24AC40D24D4E}" dt="2024-09-16T00:52:47.220" v="3309" actId="26606"/>
          <ac:spMkLst>
            <pc:docMk/>
            <pc:sldMk cId="3293674617" sldId="1201"/>
            <ac:spMk id="8" creationId="{100EDD19-6802-4EC3-95CE-CFFAB042CFD6}"/>
          </ac:spMkLst>
        </pc:spChg>
        <pc:spChg chg="add del">
          <ac:chgData name="Gombosi, Shelby" userId="2e589f1a-9cba-4ce5-9479-54791c0a6458" providerId="ADAL" clId="{5124DA4F-C225-4437-B127-24AC40D24D4E}" dt="2024-09-16T00:52:47.220" v="3309" actId="26606"/>
          <ac:spMkLst>
            <pc:docMk/>
            <pc:sldMk cId="3293674617" sldId="1201"/>
            <ac:spMk id="10" creationId="{DB17E863-922E-4C26-BD64-E8FD41D28661}"/>
          </ac:spMkLst>
        </pc:spChg>
        <pc:spChg chg="add">
          <ac:chgData name="Gombosi, Shelby" userId="2e589f1a-9cba-4ce5-9479-54791c0a6458" providerId="ADAL" clId="{5124DA4F-C225-4437-B127-24AC40D24D4E}" dt="2024-09-16T00:52:47.232" v="3310" actId="26606"/>
          <ac:spMkLst>
            <pc:docMk/>
            <pc:sldMk cId="3293674617" sldId="1201"/>
            <ac:spMk id="12" creationId="{081E4A58-353D-44AE-B2FC-2A74E2E400F7}"/>
          </ac:spMkLst>
        </pc:spChg>
        <pc:spChg chg="add">
          <ac:chgData name="Gombosi, Shelby" userId="2e589f1a-9cba-4ce5-9479-54791c0a6458" providerId="ADAL" clId="{5124DA4F-C225-4437-B127-24AC40D24D4E}" dt="2024-09-16T00:52:47.232" v="3310" actId="26606"/>
          <ac:spMkLst>
            <pc:docMk/>
            <pc:sldMk cId="3293674617" sldId="1201"/>
            <ac:spMk id="13" creationId="{907EF6B7-1338-4443-8C46-6A318D952DFD}"/>
          </ac:spMkLst>
        </pc:spChg>
        <pc:spChg chg="add">
          <ac:chgData name="Gombosi, Shelby" userId="2e589f1a-9cba-4ce5-9479-54791c0a6458" providerId="ADAL" clId="{5124DA4F-C225-4437-B127-24AC40D24D4E}" dt="2024-09-16T00:52:47.232" v="3310" actId="26606"/>
          <ac:spMkLst>
            <pc:docMk/>
            <pc:sldMk cId="3293674617" sldId="1201"/>
            <ac:spMk id="14" creationId="{DAAE4CDD-124C-4DCF-9584-B6033B545DD5}"/>
          </ac:spMkLst>
        </pc:spChg>
      </pc:sldChg>
      <pc:sldChg chg="addSp delSp modSp new mod setBg delDesignElem">
        <pc:chgData name="Gombosi, Shelby" userId="2e589f1a-9cba-4ce5-9479-54791c0a6458" providerId="ADAL" clId="{5124DA4F-C225-4437-B127-24AC40D24D4E}" dt="2024-09-17T21:02:51.063" v="28911" actId="255"/>
        <pc:sldMkLst>
          <pc:docMk/>
          <pc:sldMk cId="1790000879" sldId="1202"/>
        </pc:sldMkLst>
        <pc:spChg chg="mod">
          <ac:chgData name="Gombosi, Shelby" userId="2e589f1a-9cba-4ce5-9479-54791c0a6458" providerId="ADAL" clId="{5124DA4F-C225-4437-B127-24AC40D24D4E}" dt="2024-09-17T21:02:35.318" v="28908" actId="26606"/>
          <ac:spMkLst>
            <pc:docMk/>
            <pc:sldMk cId="1790000879" sldId="1202"/>
            <ac:spMk id="2" creationId="{DD1E738B-FFBC-84AB-73C4-1E7665206143}"/>
          </ac:spMkLst>
        </pc:spChg>
        <pc:spChg chg="mod">
          <ac:chgData name="Gombosi, Shelby" userId="2e589f1a-9cba-4ce5-9479-54791c0a6458" providerId="ADAL" clId="{5124DA4F-C225-4437-B127-24AC40D24D4E}" dt="2024-09-17T21:02:51.063" v="28911" actId="255"/>
          <ac:spMkLst>
            <pc:docMk/>
            <pc:sldMk cId="1790000879" sldId="1202"/>
            <ac:spMk id="3" creationId="{F9181A5C-7D14-8219-F904-22F0FEDB383F}"/>
          </ac:spMkLst>
        </pc:spChg>
        <pc:spChg chg="add">
          <ac:chgData name="Gombosi, Shelby" userId="2e589f1a-9cba-4ce5-9479-54791c0a6458" providerId="ADAL" clId="{5124DA4F-C225-4437-B127-24AC40D24D4E}" dt="2024-09-17T21:02:35.318" v="28908" actId="26606"/>
          <ac:spMkLst>
            <pc:docMk/>
            <pc:sldMk cId="1790000879" sldId="1202"/>
            <ac:spMk id="5" creationId="{E80B86A7-A1EC-475B-9166-88902B033A38}"/>
          </ac:spMkLst>
        </pc:spChg>
        <pc:spChg chg="add">
          <ac:chgData name="Gombosi, Shelby" userId="2e589f1a-9cba-4ce5-9479-54791c0a6458" providerId="ADAL" clId="{5124DA4F-C225-4437-B127-24AC40D24D4E}" dt="2024-09-17T21:02:35.318" v="28908" actId="26606"/>
          <ac:spMkLst>
            <pc:docMk/>
            <pc:sldMk cId="1790000879" sldId="1202"/>
            <ac:spMk id="6" creationId="{C2C29CB1-9F74-4879-A6AF-AEA67B6F1F4D}"/>
          </ac:spMkLst>
        </pc:spChg>
        <pc:spChg chg="add del">
          <ac:chgData name="Gombosi, Shelby" userId="2e589f1a-9cba-4ce5-9479-54791c0a6458" providerId="ADAL" clId="{5124DA4F-C225-4437-B127-24AC40D24D4E}" dt="2024-09-17T14:58:46.978" v="28535"/>
          <ac:spMkLst>
            <pc:docMk/>
            <pc:sldMk cId="1790000879" sldId="1202"/>
            <ac:spMk id="8" creationId="{100EDD19-6802-4EC3-95CE-CFFAB042CFD6}"/>
          </ac:spMkLst>
        </pc:spChg>
        <pc:spChg chg="add del">
          <ac:chgData name="Gombosi, Shelby" userId="2e589f1a-9cba-4ce5-9479-54791c0a6458" providerId="ADAL" clId="{5124DA4F-C225-4437-B127-24AC40D24D4E}" dt="2024-09-17T14:58:46.978" v="28535"/>
          <ac:spMkLst>
            <pc:docMk/>
            <pc:sldMk cId="1790000879" sldId="1202"/>
            <ac:spMk id="10" creationId="{DB17E863-922E-4C26-BD64-E8FD41D28661}"/>
          </ac:spMkLst>
        </pc:spChg>
        <pc:spChg chg="add">
          <ac:chgData name="Gombosi, Shelby" userId="2e589f1a-9cba-4ce5-9479-54791c0a6458" providerId="ADAL" clId="{5124DA4F-C225-4437-B127-24AC40D24D4E}" dt="2024-09-17T21:02:35.318" v="28908" actId="26606"/>
          <ac:spMkLst>
            <pc:docMk/>
            <pc:sldMk cId="1790000879" sldId="1202"/>
            <ac:spMk id="12" creationId="{7E2C7115-5336-410C-AD71-0F0952A2E5A7}"/>
          </ac:spMkLst>
        </pc:spChg>
      </pc:sldChg>
      <pc:sldChg chg="addSp delSp modSp new mod ord setBg modClrScheme delDesignElem chgLayout modNotesTx">
        <pc:chgData name="Gombosi, Shelby" userId="2e589f1a-9cba-4ce5-9479-54791c0a6458" providerId="ADAL" clId="{5124DA4F-C225-4437-B127-24AC40D24D4E}" dt="2024-09-17T20:55:45.180" v="28838" actId="14100"/>
        <pc:sldMkLst>
          <pc:docMk/>
          <pc:sldMk cId="379616463" sldId="1203"/>
        </pc:sldMkLst>
        <pc:spChg chg="mod ord">
          <ac:chgData name="Gombosi, Shelby" userId="2e589f1a-9cba-4ce5-9479-54791c0a6458" providerId="ADAL" clId="{5124DA4F-C225-4437-B127-24AC40D24D4E}" dt="2024-09-17T20:55:39.159" v="28837" actId="1076"/>
          <ac:spMkLst>
            <pc:docMk/>
            <pc:sldMk cId="379616463" sldId="1203"/>
            <ac:spMk id="2" creationId="{E108928E-9D90-3956-87E8-949A85CA3149}"/>
          </ac:spMkLst>
        </pc:spChg>
        <pc:spChg chg="del mod ord">
          <ac:chgData name="Gombosi, Shelby" userId="2e589f1a-9cba-4ce5-9479-54791c0a6458" providerId="ADAL" clId="{5124DA4F-C225-4437-B127-24AC40D24D4E}" dt="2024-09-16T18:29:14.511" v="7638" actId="700"/>
          <ac:spMkLst>
            <pc:docMk/>
            <pc:sldMk cId="379616463" sldId="1203"/>
            <ac:spMk id="3" creationId="{6763472E-228F-277E-9D68-6CAE3F870378}"/>
          </ac:spMkLst>
        </pc:spChg>
        <pc:spChg chg="add del mod ord">
          <ac:chgData name="Gombosi, Shelby" userId="2e589f1a-9cba-4ce5-9479-54791c0a6458" providerId="ADAL" clId="{5124DA4F-C225-4437-B127-24AC40D24D4E}" dt="2024-09-16T23:31:10.359" v="9773" actId="478"/>
          <ac:spMkLst>
            <pc:docMk/>
            <pc:sldMk cId="379616463" sldId="1203"/>
            <ac:spMk id="4" creationId="{D129C733-098F-A193-172E-1505D91133B0}"/>
          </ac:spMkLst>
        </pc:spChg>
        <pc:spChg chg="add del mod ord">
          <ac:chgData name="Gombosi, Shelby" userId="2e589f1a-9cba-4ce5-9479-54791c0a6458" providerId="ADAL" clId="{5124DA4F-C225-4437-B127-24AC40D24D4E}" dt="2024-09-16T23:44:58.585" v="10081" actId="26606"/>
          <ac:spMkLst>
            <pc:docMk/>
            <pc:sldMk cId="379616463" sldId="1203"/>
            <ac:spMk id="5" creationId="{D5C43D66-3D2D-4315-2377-6C4CF11ADDED}"/>
          </ac:spMkLst>
        </pc:spChg>
        <pc:spChg chg="add del mod ord">
          <ac:chgData name="Gombosi, Shelby" userId="2e589f1a-9cba-4ce5-9479-54791c0a6458" providerId="ADAL" clId="{5124DA4F-C225-4437-B127-24AC40D24D4E}" dt="2024-09-16T23:27:08.509" v="9185" actId="478"/>
          <ac:spMkLst>
            <pc:docMk/>
            <pc:sldMk cId="379616463" sldId="1203"/>
            <ac:spMk id="6" creationId="{476CFC38-6EA4-F143-847A-12FFEBE3F515}"/>
          </ac:spMkLst>
        </pc:spChg>
        <pc:spChg chg="add del mod ord">
          <ac:chgData name="Gombosi, Shelby" userId="2e589f1a-9cba-4ce5-9479-54791c0a6458" providerId="ADAL" clId="{5124DA4F-C225-4437-B127-24AC40D24D4E}" dt="2024-09-16T23:53:16.415" v="10282" actId="478"/>
          <ac:spMkLst>
            <pc:docMk/>
            <pc:sldMk cId="379616463" sldId="1203"/>
            <ac:spMk id="7" creationId="{6F097944-9275-6F62-A684-859549046436}"/>
          </ac:spMkLst>
        </pc:spChg>
        <pc:spChg chg="add del mod ord">
          <ac:chgData name="Gombosi, Shelby" userId="2e589f1a-9cba-4ce5-9479-54791c0a6458" providerId="ADAL" clId="{5124DA4F-C225-4437-B127-24AC40D24D4E}" dt="2024-09-16T23:44:16.764" v="9971" actId="931"/>
          <ac:spMkLst>
            <pc:docMk/>
            <pc:sldMk cId="379616463" sldId="1203"/>
            <ac:spMk id="8" creationId="{8223ABA6-BE14-AB9E-DFFE-C14592638C28}"/>
          </ac:spMkLst>
        </pc:spChg>
        <pc:spChg chg="add del mod">
          <ac:chgData name="Gombosi, Shelby" userId="2e589f1a-9cba-4ce5-9479-54791c0a6458" providerId="ADAL" clId="{5124DA4F-C225-4437-B127-24AC40D24D4E}" dt="2024-09-16T23:31:22.534" v="9774" actId="478"/>
          <ac:spMkLst>
            <pc:docMk/>
            <pc:sldMk cId="379616463" sldId="1203"/>
            <ac:spMk id="10" creationId="{5F25E2CD-15D6-5EE0-1CF6-114EE51CD7FE}"/>
          </ac:spMkLst>
        </pc:spChg>
        <pc:spChg chg="add del">
          <ac:chgData name="Gombosi, Shelby" userId="2e589f1a-9cba-4ce5-9479-54791c0a6458" providerId="ADAL" clId="{5124DA4F-C225-4437-B127-24AC40D24D4E}" dt="2024-09-16T23:53:22.003" v="10284" actId="26606"/>
          <ac:spMkLst>
            <pc:docMk/>
            <pc:sldMk cId="379616463" sldId="1203"/>
            <ac:spMk id="16" creationId="{2B97F24A-32CE-4C1C-A50D-3016B394DCFB}"/>
          </ac:spMkLst>
        </pc:spChg>
        <pc:spChg chg="add del">
          <ac:chgData name="Gombosi, Shelby" userId="2e589f1a-9cba-4ce5-9479-54791c0a6458" providerId="ADAL" clId="{5124DA4F-C225-4437-B127-24AC40D24D4E}" dt="2024-09-16T23:53:22.003" v="10284" actId="26606"/>
          <ac:spMkLst>
            <pc:docMk/>
            <pc:sldMk cId="379616463" sldId="1203"/>
            <ac:spMk id="17" creationId="{CD8B4F24-440B-49E9-B85D-733523DC064B}"/>
          </ac:spMkLst>
        </pc:spChg>
        <pc:spChg chg="add">
          <ac:chgData name="Gombosi, Shelby" userId="2e589f1a-9cba-4ce5-9479-54791c0a6458" providerId="ADAL" clId="{5124DA4F-C225-4437-B127-24AC40D24D4E}" dt="2024-09-17T15:32:56.477" v="28599" actId="26606"/>
          <ac:spMkLst>
            <pc:docMk/>
            <pc:sldMk cId="379616463" sldId="1203"/>
            <ac:spMk id="18" creationId="{9F79630B-0F0B-446E-A637-38FA8F61D10E}"/>
          </ac:spMkLst>
        </pc:spChg>
        <pc:spChg chg="add del">
          <ac:chgData name="Gombosi, Shelby" userId="2e589f1a-9cba-4ce5-9479-54791c0a6458" providerId="ADAL" clId="{5124DA4F-C225-4437-B127-24AC40D24D4E}" dt="2024-09-16T23:53:06.442" v="10276" actId="26606"/>
          <ac:spMkLst>
            <pc:docMk/>
            <pc:sldMk cId="379616463" sldId="1203"/>
            <ac:spMk id="19" creationId="{F13C74B1-5B17-4795-BED0-7140497B445A}"/>
          </ac:spMkLst>
        </pc:spChg>
        <pc:spChg chg="add del">
          <ac:chgData name="Gombosi, Shelby" userId="2e589f1a-9cba-4ce5-9479-54791c0a6458" providerId="ADAL" clId="{5124DA4F-C225-4437-B127-24AC40D24D4E}" dt="2024-09-16T23:53:39.838" v="10286" actId="26606"/>
          <ac:spMkLst>
            <pc:docMk/>
            <pc:sldMk cId="379616463" sldId="1203"/>
            <ac:spMk id="20" creationId="{F13C74B1-5B17-4795-BED0-7140497B445A}"/>
          </ac:spMkLst>
        </pc:spChg>
        <pc:spChg chg="add del">
          <ac:chgData name="Gombosi, Shelby" userId="2e589f1a-9cba-4ce5-9479-54791c0a6458" providerId="ADAL" clId="{5124DA4F-C225-4437-B127-24AC40D24D4E}" dt="2024-09-16T23:53:06.442" v="10276" actId="26606"/>
          <ac:spMkLst>
            <pc:docMk/>
            <pc:sldMk cId="379616463" sldId="1203"/>
            <ac:spMk id="21" creationId="{D4974D33-8DC5-464E-8C6D-BE58F0669C17}"/>
          </ac:spMkLst>
        </pc:spChg>
        <pc:spChg chg="add del">
          <ac:chgData name="Gombosi, Shelby" userId="2e589f1a-9cba-4ce5-9479-54791c0a6458" providerId="ADAL" clId="{5124DA4F-C225-4437-B127-24AC40D24D4E}" dt="2024-09-16T23:53:39.838" v="10286" actId="26606"/>
          <ac:spMkLst>
            <pc:docMk/>
            <pc:sldMk cId="379616463" sldId="1203"/>
            <ac:spMk id="22" creationId="{D4974D33-8DC5-464E-8C6D-BE58F0669C17}"/>
          </ac:spMkLst>
        </pc:spChg>
        <pc:spChg chg="add del">
          <ac:chgData name="Gombosi, Shelby" userId="2e589f1a-9cba-4ce5-9479-54791c0a6458" providerId="ADAL" clId="{5124DA4F-C225-4437-B127-24AC40D24D4E}" dt="2024-09-16T23:53:14.028" v="10280" actId="26606"/>
          <ac:spMkLst>
            <pc:docMk/>
            <pc:sldMk cId="379616463" sldId="1203"/>
            <ac:spMk id="23" creationId="{7B831B6F-405A-4B47-B9BB-5CA88F285844}"/>
          </ac:spMkLst>
        </pc:spChg>
        <pc:spChg chg="add del">
          <ac:chgData name="Gombosi, Shelby" userId="2e589f1a-9cba-4ce5-9479-54791c0a6458" providerId="ADAL" clId="{5124DA4F-C225-4437-B127-24AC40D24D4E}" dt="2024-09-16T23:53:14.028" v="10280" actId="26606"/>
          <ac:spMkLst>
            <pc:docMk/>
            <pc:sldMk cId="379616463" sldId="1203"/>
            <ac:spMk id="24" creationId="{953EE71A-6488-4203-A7C4-77102FD0DCCA}"/>
          </ac:spMkLst>
        </pc:spChg>
        <pc:spChg chg="add del">
          <ac:chgData name="Gombosi, Shelby" userId="2e589f1a-9cba-4ce5-9479-54791c0a6458" providerId="ADAL" clId="{5124DA4F-C225-4437-B127-24AC40D24D4E}" dt="2024-09-17T14:58:46.978" v="28535"/>
          <ac:spMkLst>
            <pc:docMk/>
            <pc:sldMk cId="379616463" sldId="1203"/>
            <ac:spMk id="25" creationId="{3873B707-463F-40B0-8227-E8CC6C67EB25}"/>
          </ac:spMkLst>
        </pc:spChg>
        <pc:spChg chg="add del">
          <ac:chgData name="Gombosi, Shelby" userId="2e589f1a-9cba-4ce5-9479-54791c0a6458" providerId="ADAL" clId="{5124DA4F-C225-4437-B127-24AC40D24D4E}" dt="2024-09-17T14:58:46.978" v="28535"/>
          <ac:spMkLst>
            <pc:docMk/>
            <pc:sldMk cId="379616463" sldId="1203"/>
            <ac:spMk id="26" creationId="{201CC55D-ED54-4C5C-95E6-10947BD1103B}"/>
          </ac:spMkLst>
        </pc:spChg>
        <pc:spChg chg="add del">
          <ac:chgData name="Gombosi, Shelby" userId="2e589f1a-9cba-4ce5-9479-54791c0a6458" providerId="ADAL" clId="{5124DA4F-C225-4437-B127-24AC40D24D4E}" dt="2024-09-17T14:58:46.978" v="28535"/>
          <ac:spMkLst>
            <pc:docMk/>
            <pc:sldMk cId="379616463" sldId="1203"/>
            <ac:spMk id="27" creationId="{C13237C8-E62C-4F0D-A318-BD6FB6C2D138}"/>
          </ac:spMkLst>
        </pc:spChg>
        <pc:spChg chg="add del">
          <ac:chgData name="Gombosi, Shelby" userId="2e589f1a-9cba-4ce5-9479-54791c0a6458" providerId="ADAL" clId="{5124DA4F-C225-4437-B127-24AC40D24D4E}" dt="2024-09-17T14:58:46.978" v="28535"/>
          <ac:spMkLst>
            <pc:docMk/>
            <pc:sldMk cId="379616463" sldId="1203"/>
            <ac:spMk id="29" creationId="{19C9EAEA-39D0-4B0E-A0EB-51E7B26740B1}"/>
          </ac:spMkLst>
        </pc:spChg>
        <pc:spChg chg="add">
          <ac:chgData name="Gombosi, Shelby" userId="2e589f1a-9cba-4ce5-9479-54791c0a6458" providerId="ADAL" clId="{5124DA4F-C225-4437-B127-24AC40D24D4E}" dt="2024-09-17T15:32:56.477" v="28599" actId="26606"/>
          <ac:spMkLst>
            <pc:docMk/>
            <pc:sldMk cId="379616463" sldId="1203"/>
            <ac:spMk id="30" creationId="{B3437C99-FC8E-4311-B48A-F0C4C329B154}"/>
          </ac:spMkLst>
        </pc:spChg>
        <pc:grpChg chg="add del">
          <ac:chgData name="Gombosi, Shelby" userId="2e589f1a-9cba-4ce5-9479-54791c0a6458" providerId="ADAL" clId="{5124DA4F-C225-4437-B127-24AC40D24D4E}" dt="2024-09-17T14:58:46.978" v="28535"/>
          <ac:grpSpMkLst>
            <pc:docMk/>
            <pc:sldMk cId="379616463" sldId="1203"/>
            <ac:grpSpMk id="28" creationId="{1DE889C7-FAD6-4397-98E2-05D503484459}"/>
          </ac:grpSpMkLst>
        </pc:grpChg>
        <pc:grpChg chg="add">
          <ac:chgData name="Gombosi, Shelby" userId="2e589f1a-9cba-4ce5-9479-54791c0a6458" providerId="ADAL" clId="{5124DA4F-C225-4437-B127-24AC40D24D4E}" dt="2024-09-17T20:54:55.937" v="28828" actId="26606"/>
          <ac:grpSpMkLst>
            <pc:docMk/>
            <pc:sldMk cId="379616463" sldId="1203"/>
            <ac:grpSpMk id="31" creationId="{10BE40E3-5550-4CDD-B4FD-387C33EBF157}"/>
          </ac:grpSpMkLst>
        </pc:grpChg>
        <pc:graphicFrameChg chg="add mod modGraphic">
          <ac:chgData name="Gombosi, Shelby" userId="2e589f1a-9cba-4ce5-9479-54791c0a6458" providerId="ADAL" clId="{5124DA4F-C225-4437-B127-24AC40D24D4E}" dt="2024-09-17T20:55:45.180" v="28838" actId="14100"/>
          <ac:graphicFrameMkLst>
            <pc:docMk/>
            <pc:sldMk cId="379616463" sldId="1203"/>
            <ac:graphicFrameMk id="14" creationId="{917938BE-D56C-7024-F199-9B359A68F4CD}"/>
          </ac:graphicFrameMkLst>
        </pc:graphicFrameChg>
        <pc:picChg chg="add mod">
          <ac:chgData name="Gombosi, Shelby" userId="2e589f1a-9cba-4ce5-9479-54791c0a6458" providerId="ADAL" clId="{5124DA4F-C225-4437-B127-24AC40D24D4E}" dt="2024-09-17T20:55:14.978" v="28832" actId="1076"/>
          <ac:picMkLst>
            <pc:docMk/>
            <pc:sldMk cId="379616463" sldId="1203"/>
            <ac:picMk id="12" creationId="{E5DF161F-D59E-A8DD-BB35-F025A2D5FFC1}"/>
          </ac:picMkLst>
        </pc:picChg>
      </pc:sldChg>
      <pc:sldChg chg="addSp delSp modSp new mod ord setBg modClrScheme delDesignElem chgLayout modNotesTx">
        <pc:chgData name="Gombosi, Shelby" userId="2e589f1a-9cba-4ce5-9479-54791c0a6458" providerId="ADAL" clId="{5124DA4F-C225-4437-B127-24AC40D24D4E}" dt="2024-09-19T14:47:23.012" v="30633" actId="255"/>
        <pc:sldMkLst>
          <pc:docMk/>
          <pc:sldMk cId="2770073576" sldId="1204"/>
        </pc:sldMkLst>
        <pc:spChg chg="add mod">
          <ac:chgData name="Gombosi, Shelby" userId="2e589f1a-9cba-4ce5-9479-54791c0a6458" providerId="ADAL" clId="{5124DA4F-C225-4437-B127-24AC40D24D4E}" dt="2024-09-19T14:47:23.012" v="30633" actId="255"/>
          <ac:spMkLst>
            <pc:docMk/>
            <pc:sldMk cId="2770073576" sldId="1204"/>
            <ac:spMk id="2" creationId="{549825CB-EDF1-4AC1-7F79-28392EF91731}"/>
          </ac:spMkLst>
        </pc:spChg>
        <pc:spChg chg="del">
          <ac:chgData name="Gombosi, Shelby" userId="2e589f1a-9cba-4ce5-9479-54791c0a6458" providerId="ADAL" clId="{5124DA4F-C225-4437-B127-24AC40D24D4E}" dt="2024-09-17T00:27:20.059" v="12839" actId="700"/>
          <ac:spMkLst>
            <pc:docMk/>
            <pc:sldMk cId="2770073576" sldId="1204"/>
            <ac:spMk id="2" creationId="{9324AD0E-94A6-4385-70F0-DE00BBCC3CA3}"/>
          </ac:spMkLst>
        </pc:spChg>
        <pc:spChg chg="del">
          <ac:chgData name="Gombosi, Shelby" userId="2e589f1a-9cba-4ce5-9479-54791c0a6458" providerId="ADAL" clId="{5124DA4F-C225-4437-B127-24AC40D24D4E}" dt="2024-09-17T00:27:20.059" v="12839" actId="700"/>
          <ac:spMkLst>
            <pc:docMk/>
            <pc:sldMk cId="2770073576" sldId="1204"/>
            <ac:spMk id="3" creationId="{0E47C2A9-4B76-B549-82A4-E88C3BA607D3}"/>
          </ac:spMkLst>
        </pc:spChg>
        <pc:spChg chg="del">
          <ac:chgData name="Gombosi, Shelby" userId="2e589f1a-9cba-4ce5-9479-54791c0a6458" providerId="ADAL" clId="{5124DA4F-C225-4437-B127-24AC40D24D4E}" dt="2024-09-17T00:27:20.059" v="12839" actId="700"/>
          <ac:spMkLst>
            <pc:docMk/>
            <pc:sldMk cId="2770073576" sldId="1204"/>
            <ac:spMk id="4" creationId="{2983D919-B0D1-BEA2-B21E-49B188BD348D}"/>
          </ac:spMkLst>
        </pc:spChg>
        <pc:spChg chg="add mod">
          <ac:chgData name="Gombosi, Shelby" userId="2e589f1a-9cba-4ce5-9479-54791c0a6458" providerId="ADAL" clId="{5124DA4F-C225-4437-B127-24AC40D24D4E}" dt="2024-09-17T14:58:46.978" v="28535"/>
          <ac:spMkLst>
            <pc:docMk/>
            <pc:sldMk cId="2770073576" sldId="1204"/>
            <ac:spMk id="7" creationId="{3EDDEA09-275C-C995-EA6F-925E88EC1745}"/>
          </ac:spMkLst>
        </pc:spChg>
        <pc:spChg chg="add del">
          <ac:chgData name="Gombosi, Shelby" userId="2e589f1a-9cba-4ce5-9479-54791c0a6458" providerId="ADAL" clId="{5124DA4F-C225-4437-B127-24AC40D24D4E}" dt="2024-09-17T00:28:18.064" v="12844" actId="26606"/>
          <ac:spMkLst>
            <pc:docMk/>
            <pc:sldMk cId="2770073576" sldId="1204"/>
            <ac:spMk id="11" creationId="{AB8C311F-7253-4AED-9701-7FC0708C41C7}"/>
          </ac:spMkLst>
        </pc:spChg>
        <pc:spChg chg="add del">
          <ac:chgData name="Gombosi, Shelby" userId="2e589f1a-9cba-4ce5-9479-54791c0a6458" providerId="ADAL" clId="{5124DA4F-C225-4437-B127-24AC40D24D4E}" dt="2024-09-17T00:28:18.064" v="12844" actId="26606"/>
          <ac:spMkLst>
            <pc:docMk/>
            <pc:sldMk cId="2770073576" sldId="1204"/>
            <ac:spMk id="13" creationId="{E2384209-CB15-4CDF-9D31-C44FD9A3F20D}"/>
          </ac:spMkLst>
        </pc:spChg>
        <pc:spChg chg="add del">
          <ac:chgData name="Gombosi, Shelby" userId="2e589f1a-9cba-4ce5-9479-54791c0a6458" providerId="ADAL" clId="{5124DA4F-C225-4437-B127-24AC40D24D4E}" dt="2024-09-17T00:28:18.064" v="12844" actId="26606"/>
          <ac:spMkLst>
            <pc:docMk/>
            <pc:sldMk cId="2770073576" sldId="1204"/>
            <ac:spMk id="15" creationId="{2633B3B5-CC90-43F0-8714-D31D1F3F0209}"/>
          </ac:spMkLst>
        </pc:spChg>
        <pc:spChg chg="add del">
          <ac:chgData name="Gombosi, Shelby" userId="2e589f1a-9cba-4ce5-9479-54791c0a6458" providerId="ADAL" clId="{5124DA4F-C225-4437-B127-24AC40D24D4E}" dt="2024-09-17T00:28:18.064" v="12844" actId="26606"/>
          <ac:spMkLst>
            <pc:docMk/>
            <pc:sldMk cId="2770073576" sldId="1204"/>
            <ac:spMk id="17" creationId="{A8D57A06-A426-446D-B02C-A2DC6B62E45E}"/>
          </ac:spMkLst>
        </pc:spChg>
        <pc:spChg chg="add del">
          <ac:chgData name="Gombosi, Shelby" userId="2e589f1a-9cba-4ce5-9479-54791c0a6458" providerId="ADAL" clId="{5124DA4F-C225-4437-B127-24AC40D24D4E}" dt="2024-09-17T00:34:37.569" v="14075" actId="26606"/>
          <ac:spMkLst>
            <pc:docMk/>
            <pc:sldMk cId="2770073576" sldId="1204"/>
            <ac:spMk id="19" creationId="{9A97C86A-04D6-40F7-AE84-31AB43E6A846}"/>
          </ac:spMkLst>
        </pc:spChg>
        <pc:spChg chg="add del">
          <ac:chgData name="Gombosi, Shelby" userId="2e589f1a-9cba-4ce5-9479-54791c0a6458" providerId="ADAL" clId="{5124DA4F-C225-4437-B127-24AC40D24D4E}" dt="2024-09-17T00:34:37.569" v="14075" actId="26606"/>
          <ac:spMkLst>
            <pc:docMk/>
            <pc:sldMk cId="2770073576" sldId="1204"/>
            <ac:spMk id="20" creationId="{F3060C83-F051-4F0E-ABAD-AA0DFC48B218}"/>
          </ac:spMkLst>
        </pc:spChg>
        <pc:spChg chg="add del">
          <ac:chgData name="Gombosi, Shelby" userId="2e589f1a-9cba-4ce5-9479-54791c0a6458" providerId="ADAL" clId="{5124DA4F-C225-4437-B127-24AC40D24D4E}" dt="2024-09-17T00:34:37.569" v="14075" actId="26606"/>
          <ac:spMkLst>
            <pc:docMk/>
            <pc:sldMk cId="2770073576" sldId="1204"/>
            <ac:spMk id="21" creationId="{FF9F2414-84E8-453E-B1F3-389FDE8192D9}"/>
          </ac:spMkLst>
        </pc:spChg>
        <pc:spChg chg="add del">
          <ac:chgData name="Gombosi, Shelby" userId="2e589f1a-9cba-4ce5-9479-54791c0a6458" providerId="ADAL" clId="{5124DA4F-C225-4437-B127-24AC40D24D4E}" dt="2024-09-17T00:34:37.569" v="14075" actId="26606"/>
          <ac:spMkLst>
            <pc:docMk/>
            <pc:sldMk cId="2770073576" sldId="1204"/>
            <ac:spMk id="22" creationId="{83C98ABE-055B-441F-B07E-44F97F083C39}"/>
          </ac:spMkLst>
        </pc:spChg>
        <pc:spChg chg="add del">
          <ac:chgData name="Gombosi, Shelby" userId="2e589f1a-9cba-4ce5-9479-54791c0a6458" providerId="ADAL" clId="{5124DA4F-C225-4437-B127-24AC40D24D4E}" dt="2024-09-17T00:34:37.569" v="14075" actId="26606"/>
          <ac:spMkLst>
            <pc:docMk/>
            <pc:sldMk cId="2770073576" sldId="1204"/>
            <ac:spMk id="23" creationId="{3ECA69A1-7536-43AC-85EF-C7106179F5ED}"/>
          </ac:spMkLst>
        </pc:spChg>
        <pc:spChg chg="add del">
          <ac:chgData name="Gombosi, Shelby" userId="2e589f1a-9cba-4ce5-9479-54791c0a6458" providerId="ADAL" clId="{5124DA4F-C225-4437-B127-24AC40D24D4E}" dt="2024-09-17T00:34:37.569" v="14075" actId="26606"/>
          <ac:spMkLst>
            <pc:docMk/>
            <pc:sldMk cId="2770073576" sldId="1204"/>
            <ac:spMk id="24" creationId="{29FDB030-9B49-4CED-8CCD-4D99382388AC}"/>
          </ac:spMkLst>
        </pc:spChg>
        <pc:spChg chg="add del">
          <ac:chgData name="Gombosi, Shelby" userId="2e589f1a-9cba-4ce5-9479-54791c0a6458" providerId="ADAL" clId="{5124DA4F-C225-4437-B127-24AC40D24D4E}" dt="2024-09-17T00:34:37.569" v="14075" actId="26606"/>
          <ac:spMkLst>
            <pc:docMk/>
            <pc:sldMk cId="2770073576" sldId="1204"/>
            <ac:spMk id="25" creationId="{3783CA14-24A1-485C-8B30-D6A5D87987AD}"/>
          </ac:spMkLst>
        </pc:spChg>
        <pc:spChg chg="add del">
          <ac:chgData name="Gombosi, Shelby" userId="2e589f1a-9cba-4ce5-9479-54791c0a6458" providerId="ADAL" clId="{5124DA4F-C225-4437-B127-24AC40D24D4E}" dt="2024-09-17T00:34:37.553" v="14074" actId="26606"/>
          <ac:spMkLst>
            <pc:docMk/>
            <pc:sldMk cId="2770073576" sldId="1204"/>
            <ac:spMk id="30" creationId="{2D2B266D-3625-4584-A5C3-7D3F672CFF30}"/>
          </ac:spMkLst>
        </pc:spChg>
        <pc:spChg chg="add del">
          <ac:chgData name="Gombosi, Shelby" userId="2e589f1a-9cba-4ce5-9479-54791c0a6458" providerId="ADAL" clId="{5124DA4F-C225-4437-B127-24AC40D24D4E}" dt="2024-09-17T00:34:37.553" v="14074" actId="26606"/>
          <ac:spMkLst>
            <pc:docMk/>
            <pc:sldMk cId="2770073576" sldId="1204"/>
            <ac:spMk id="32" creationId="{C463B99A-73EE-4FBB-B7C4-F9F9BCC25C65}"/>
          </ac:spMkLst>
        </pc:spChg>
        <pc:spChg chg="add del">
          <ac:chgData name="Gombosi, Shelby" userId="2e589f1a-9cba-4ce5-9479-54791c0a6458" providerId="ADAL" clId="{5124DA4F-C225-4437-B127-24AC40D24D4E}" dt="2024-09-17T00:34:37.553" v="14074" actId="26606"/>
          <ac:spMkLst>
            <pc:docMk/>
            <pc:sldMk cId="2770073576" sldId="1204"/>
            <ac:spMk id="34" creationId="{A5D2A5D1-BA0D-47D3-B051-DA7743C46E28}"/>
          </ac:spMkLst>
        </pc:spChg>
        <pc:spChg chg="add del">
          <ac:chgData name="Gombosi, Shelby" userId="2e589f1a-9cba-4ce5-9479-54791c0a6458" providerId="ADAL" clId="{5124DA4F-C225-4437-B127-24AC40D24D4E}" dt="2024-09-17T14:58:46.978" v="28535"/>
          <ac:spMkLst>
            <pc:docMk/>
            <pc:sldMk cId="2770073576" sldId="1204"/>
            <ac:spMk id="36" creationId="{3783CA14-24A1-485C-8B30-D6A5D87987AD}"/>
          </ac:spMkLst>
        </pc:spChg>
        <pc:spChg chg="add del mod">
          <ac:chgData name="Gombosi, Shelby" userId="2e589f1a-9cba-4ce5-9479-54791c0a6458" providerId="ADAL" clId="{5124DA4F-C225-4437-B127-24AC40D24D4E}" dt="2024-09-17T14:58:46.978" v="28535"/>
          <ac:spMkLst>
            <pc:docMk/>
            <pc:sldMk cId="2770073576" sldId="1204"/>
            <ac:spMk id="37" creationId="{F3060C83-F051-4F0E-ABAD-AA0DFC48B218}"/>
          </ac:spMkLst>
        </pc:spChg>
        <pc:spChg chg="add del">
          <ac:chgData name="Gombosi, Shelby" userId="2e589f1a-9cba-4ce5-9479-54791c0a6458" providerId="ADAL" clId="{5124DA4F-C225-4437-B127-24AC40D24D4E}" dt="2024-09-17T14:58:46.978" v="28535"/>
          <ac:spMkLst>
            <pc:docMk/>
            <pc:sldMk cId="2770073576" sldId="1204"/>
            <ac:spMk id="38" creationId="{9A97C86A-04D6-40F7-AE84-31AB43E6A846}"/>
          </ac:spMkLst>
        </pc:spChg>
        <pc:spChg chg="add del">
          <ac:chgData name="Gombosi, Shelby" userId="2e589f1a-9cba-4ce5-9479-54791c0a6458" providerId="ADAL" clId="{5124DA4F-C225-4437-B127-24AC40D24D4E}" dt="2024-09-17T14:58:46.978" v="28535"/>
          <ac:spMkLst>
            <pc:docMk/>
            <pc:sldMk cId="2770073576" sldId="1204"/>
            <ac:spMk id="39" creationId="{83C98ABE-055B-441F-B07E-44F97F083C39}"/>
          </ac:spMkLst>
        </pc:spChg>
        <pc:spChg chg="add del">
          <ac:chgData name="Gombosi, Shelby" userId="2e589f1a-9cba-4ce5-9479-54791c0a6458" providerId="ADAL" clId="{5124DA4F-C225-4437-B127-24AC40D24D4E}" dt="2024-09-17T14:58:46.978" v="28535"/>
          <ac:spMkLst>
            <pc:docMk/>
            <pc:sldMk cId="2770073576" sldId="1204"/>
            <ac:spMk id="40" creationId="{FF9F2414-84E8-453E-B1F3-389FDE8192D9}"/>
          </ac:spMkLst>
        </pc:spChg>
        <pc:spChg chg="add del">
          <ac:chgData name="Gombosi, Shelby" userId="2e589f1a-9cba-4ce5-9479-54791c0a6458" providerId="ADAL" clId="{5124DA4F-C225-4437-B127-24AC40D24D4E}" dt="2024-09-17T14:58:46.978" v="28535"/>
          <ac:spMkLst>
            <pc:docMk/>
            <pc:sldMk cId="2770073576" sldId="1204"/>
            <ac:spMk id="41" creationId="{29FDB030-9B49-4CED-8CCD-4D99382388AC}"/>
          </ac:spMkLst>
        </pc:spChg>
        <pc:spChg chg="add del">
          <ac:chgData name="Gombosi, Shelby" userId="2e589f1a-9cba-4ce5-9479-54791c0a6458" providerId="ADAL" clId="{5124DA4F-C225-4437-B127-24AC40D24D4E}" dt="2024-09-17T14:58:46.978" v="28535"/>
          <ac:spMkLst>
            <pc:docMk/>
            <pc:sldMk cId="2770073576" sldId="1204"/>
            <ac:spMk id="42" creationId="{3ECA69A1-7536-43AC-85EF-C7106179F5ED}"/>
          </ac:spMkLst>
        </pc:spChg>
        <pc:picChg chg="add mod">
          <ac:chgData name="Gombosi, Shelby" userId="2e589f1a-9cba-4ce5-9479-54791c0a6458" providerId="ADAL" clId="{5124DA4F-C225-4437-B127-24AC40D24D4E}" dt="2024-09-17T02:39:54.944" v="28366" actId="13244"/>
          <ac:picMkLst>
            <pc:docMk/>
            <pc:sldMk cId="2770073576" sldId="1204"/>
            <ac:picMk id="6" creationId="{643D20C4-F6E4-17C8-0C8F-0BE7FB370AED}"/>
          </ac:picMkLst>
        </pc:picChg>
      </pc:sldChg>
    </pc:docChg>
  </pc:docChgLst>
  <pc:docChgLst>
    <pc:chgData name="Leahy, Tracy" userId="a2ac77cc-9bf9-4a5e-8e62-9590210d9a2e" providerId="ADAL" clId="{4C77B1B5-26C6-4A4C-B763-B0113E8EBEEB}"/>
    <pc:docChg chg="undo custSel addSld delSld modSld sldOrd">
      <pc:chgData name="Leahy, Tracy" userId="a2ac77cc-9bf9-4a5e-8e62-9590210d9a2e" providerId="ADAL" clId="{4C77B1B5-26C6-4A4C-B763-B0113E8EBEEB}" dt="2024-09-18T19:59:42.064" v="9615" actId="2696"/>
      <pc:docMkLst>
        <pc:docMk/>
      </pc:docMkLst>
      <pc:sldChg chg="modSp mod">
        <pc:chgData name="Leahy, Tracy" userId="a2ac77cc-9bf9-4a5e-8e62-9590210d9a2e" providerId="ADAL" clId="{4C77B1B5-26C6-4A4C-B763-B0113E8EBEEB}" dt="2024-09-17T19:31:12.809" v="9603" actId="27636"/>
        <pc:sldMkLst>
          <pc:docMk/>
          <pc:sldMk cId="1157370179" sldId="271"/>
        </pc:sldMkLst>
        <pc:spChg chg="mod">
          <ac:chgData name="Leahy, Tracy" userId="a2ac77cc-9bf9-4a5e-8e62-9590210d9a2e" providerId="ADAL" clId="{4C77B1B5-26C6-4A4C-B763-B0113E8EBEEB}" dt="2024-09-17T19:31:12.809" v="9603" actId="27636"/>
          <ac:spMkLst>
            <pc:docMk/>
            <pc:sldMk cId="1157370179" sldId="271"/>
            <ac:spMk id="3" creationId="{9C23B77D-836C-1CDC-2B84-9EDD41015495}"/>
          </ac:spMkLst>
        </pc:spChg>
      </pc:sldChg>
      <pc:sldChg chg="addSp delSp modSp mod">
        <pc:chgData name="Leahy, Tracy" userId="a2ac77cc-9bf9-4a5e-8e62-9590210d9a2e" providerId="ADAL" clId="{4C77B1B5-26C6-4A4C-B763-B0113E8EBEEB}" dt="2024-09-17T19:37:11.471" v="9612" actId="26606"/>
        <pc:sldMkLst>
          <pc:docMk/>
          <pc:sldMk cId="1294949908" sldId="530"/>
        </pc:sldMkLst>
        <pc:spChg chg="mod">
          <ac:chgData name="Leahy, Tracy" userId="a2ac77cc-9bf9-4a5e-8e62-9590210d9a2e" providerId="ADAL" clId="{4C77B1B5-26C6-4A4C-B763-B0113E8EBEEB}" dt="2024-09-17T19:37:11.471" v="9612" actId="26606"/>
          <ac:spMkLst>
            <pc:docMk/>
            <pc:sldMk cId="1294949908" sldId="530"/>
            <ac:spMk id="3" creationId="{EC0C7768-EE15-439E-AD8D-3C66778D2C49}"/>
          </ac:spMkLst>
        </pc:spChg>
        <pc:spChg chg="mod">
          <ac:chgData name="Leahy, Tracy" userId="a2ac77cc-9bf9-4a5e-8e62-9590210d9a2e" providerId="ADAL" clId="{4C77B1B5-26C6-4A4C-B763-B0113E8EBEEB}" dt="2024-09-17T19:37:11.471" v="9612" actId="26606"/>
          <ac:spMkLst>
            <pc:docMk/>
            <pc:sldMk cId="1294949908" sldId="530"/>
            <ac:spMk id="7" creationId="{00000000-0000-0000-0000-000000000000}"/>
          </ac:spMkLst>
        </pc:spChg>
        <pc:spChg chg="add del">
          <ac:chgData name="Leahy, Tracy" userId="a2ac77cc-9bf9-4a5e-8e62-9590210d9a2e" providerId="ADAL" clId="{4C77B1B5-26C6-4A4C-B763-B0113E8EBEEB}" dt="2024-09-17T19:37:11.471" v="9612" actId="26606"/>
          <ac:spMkLst>
            <pc:docMk/>
            <pc:sldMk cId="1294949908" sldId="530"/>
            <ac:spMk id="11" creationId="{A65AC7D1-EAA9-48F5-B509-60A7F50BF703}"/>
          </ac:spMkLst>
        </pc:spChg>
        <pc:spChg chg="add del">
          <ac:chgData name="Leahy, Tracy" userId="a2ac77cc-9bf9-4a5e-8e62-9590210d9a2e" providerId="ADAL" clId="{4C77B1B5-26C6-4A4C-B763-B0113E8EBEEB}" dt="2024-09-17T19:37:11.471" v="9612" actId="26606"/>
          <ac:spMkLst>
            <pc:docMk/>
            <pc:sldMk cId="1294949908" sldId="530"/>
            <ac:spMk id="12" creationId="{D6320AF9-619A-4175-865B-5663E1AEF4C5}"/>
          </ac:spMkLst>
        </pc:spChg>
        <pc:spChg chg="add del">
          <ac:chgData name="Leahy, Tracy" userId="a2ac77cc-9bf9-4a5e-8e62-9590210d9a2e" providerId="ADAL" clId="{4C77B1B5-26C6-4A4C-B763-B0113E8EBEEB}" dt="2024-09-17T19:37:11.471" v="9612" actId="26606"/>
          <ac:spMkLst>
            <pc:docMk/>
            <pc:sldMk cId="1294949908" sldId="530"/>
            <ac:spMk id="17" creationId="{7E018740-5C2B-4A41-AC1A-7E68D1EC1954}"/>
          </ac:spMkLst>
        </pc:spChg>
        <pc:spChg chg="add del">
          <ac:chgData name="Leahy, Tracy" userId="a2ac77cc-9bf9-4a5e-8e62-9590210d9a2e" providerId="ADAL" clId="{4C77B1B5-26C6-4A4C-B763-B0113E8EBEEB}" dt="2024-09-17T19:37:11.471" v="9612" actId="26606"/>
          <ac:spMkLst>
            <pc:docMk/>
            <pc:sldMk cId="1294949908" sldId="530"/>
            <ac:spMk id="24" creationId="{166F75A4-C475-4941-8EE2-B80A06A2C1BB}"/>
          </ac:spMkLst>
        </pc:spChg>
        <pc:spChg chg="add del">
          <ac:chgData name="Leahy, Tracy" userId="a2ac77cc-9bf9-4a5e-8e62-9590210d9a2e" providerId="ADAL" clId="{4C77B1B5-26C6-4A4C-B763-B0113E8EBEEB}" dt="2024-09-17T19:37:11.471" v="9612" actId="26606"/>
          <ac:spMkLst>
            <pc:docMk/>
            <pc:sldMk cId="1294949908" sldId="530"/>
            <ac:spMk id="26" creationId="{A032553A-72E8-4B0D-8405-FF9771C9AF05}"/>
          </ac:spMkLst>
        </pc:spChg>
        <pc:spChg chg="add del">
          <ac:chgData name="Leahy, Tracy" userId="a2ac77cc-9bf9-4a5e-8e62-9590210d9a2e" providerId="ADAL" clId="{4C77B1B5-26C6-4A4C-B763-B0113E8EBEEB}" dt="2024-09-17T19:37:11.471" v="9612" actId="26606"/>
          <ac:spMkLst>
            <pc:docMk/>
            <pc:sldMk cId="1294949908" sldId="530"/>
            <ac:spMk id="28" creationId="{765800AC-C3B9-498E-87BC-29FAE4C76B21}"/>
          </ac:spMkLst>
        </pc:spChg>
        <pc:spChg chg="add del">
          <ac:chgData name="Leahy, Tracy" userId="a2ac77cc-9bf9-4a5e-8e62-9590210d9a2e" providerId="ADAL" clId="{4C77B1B5-26C6-4A4C-B763-B0113E8EBEEB}" dt="2024-09-17T19:37:11.471" v="9612" actId="26606"/>
          <ac:spMkLst>
            <pc:docMk/>
            <pc:sldMk cId="1294949908" sldId="530"/>
            <ac:spMk id="30" creationId="{1F9D6ACB-2FF4-49F9-978A-E0D5327FC635}"/>
          </ac:spMkLst>
        </pc:spChg>
        <pc:spChg chg="add del">
          <ac:chgData name="Leahy, Tracy" userId="a2ac77cc-9bf9-4a5e-8e62-9590210d9a2e" providerId="ADAL" clId="{4C77B1B5-26C6-4A4C-B763-B0113E8EBEEB}" dt="2024-09-17T19:37:11.471" v="9612" actId="26606"/>
          <ac:spMkLst>
            <pc:docMk/>
            <pc:sldMk cId="1294949908" sldId="530"/>
            <ac:spMk id="32" creationId="{A5EC319D-0FEA-4B95-A3EA-01E35672C95B}"/>
          </ac:spMkLst>
        </pc:spChg>
        <pc:picChg chg="mod">
          <ac:chgData name="Leahy, Tracy" userId="a2ac77cc-9bf9-4a5e-8e62-9590210d9a2e" providerId="ADAL" clId="{4C77B1B5-26C6-4A4C-B763-B0113E8EBEEB}" dt="2024-09-17T19:37:11.471" v="9612" actId="26606"/>
          <ac:picMkLst>
            <pc:docMk/>
            <pc:sldMk cId="1294949908" sldId="530"/>
            <ac:picMk id="9" creationId="{D76230CE-1F07-81BF-3948-7FB34961262C}"/>
          </ac:picMkLst>
        </pc:picChg>
        <pc:cxnChg chg="add del">
          <ac:chgData name="Leahy, Tracy" userId="a2ac77cc-9bf9-4a5e-8e62-9590210d9a2e" providerId="ADAL" clId="{4C77B1B5-26C6-4A4C-B763-B0113E8EBEEB}" dt="2024-09-17T19:37:11.471" v="9612" actId="26606"/>
          <ac:cxnSpMkLst>
            <pc:docMk/>
            <pc:sldMk cId="1294949908" sldId="530"/>
            <ac:cxnSpMk id="13" creationId="{063B6EC6-D752-4EE7-908B-F8F19E8C7FEA}"/>
          </ac:cxnSpMkLst>
        </pc:cxnChg>
        <pc:cxnChg chg="add del">
          <ac:chgData name="Leahy, Tracy" userId="a2ac77cc-9bf9-4a5e-8e62-9590210d9a2e" providerId="ADAL" clId="{4C77B1B5-26C6-4A4C-B763-B0113E8EBEEB}" dt="2024-09-17T19:37:11.471" v="9612" actId="26606"/>
          <ac:cxnSpMkLst>
            <pc:docMk/>
            <pc:sldMk cId="1294949908" sldId="530"/>
            <ac:cxnSpMk id="15" creationId="{EFECD4E8-AD3E-4228-82A2-9461958EA94D}"/>
          </ac:cxnSpMkLst>
        </pc:cxnChg>
      </pc:sldChg>
      <pc:sldChg chg="modSp mod">
        <pc:chgData name="Leahy, Tracy" userId="a2ac77cc-9bf9-4a5e-8e62-9590210d9a2e" providerId="ADAL" clId="{4C77B1B5-26C6-4A4C-B763-B0113E8EBEEB}" dt="2024-09-17T19:31:12.841" v="9608" actId="27636"/>
        <pc:sldMkLst>
          <pc:docMk/>
          <pc:sldMk cId="2168895878" sldId="818"/>
        </pc:sldMkLst>
        <pc:spChg chg="mod">
          <ac:chgData name="Leahy, Tracy" userId="a2ac77cc-9bf9-4a5e-8e62-9590210d9a2e" providerId="ADAL" clId="{4C77B1B5-26C6-4A4C-B763-B0113E8EBEEB}" dt="2024-09-17T19:31:12.841" v="9608" actId="27636"/>
          <ac:spMkLst>
            <pc:docMk/>
            <pc:sldMk cId="2168895878" sldId="818"/>
            <ac:spMk id="2" creationId="{04BF2E6B-0778-6BD9-6568-9BEAA1F8507D}"/>
          </ac:spMkLst>
        </pc:spChg>
        <pc:spChg chg="mod">
          <ac:chgData name="Leahy, Tracy" userId="a2ac77cc-9bf9-4a5e-8e62-9590210d9a2e" providerId="ADAL" clId="{4C77B1B5-26C6-4A4C-B763-B0113E8EBEEB}" dt="2024-09-17T19:31:12.840" v="9607" actId="27636"/>
          <ac:spMkLst>
            <pc:docMk/>
            <pc:sldMk cId="2168895878" sldId="818"/>
            <ac:spMk id="5" creationId="{EBE345CB-1238-49B4-952F-5272F376B040}"/>
          </ac:spMkLst>
        </pc:spChg>
      </pc:sldChg>
      <pc:sldChg chg="modSp del mod">
        <pc:chgData name="Leahy, Tracy" userId="a2ac77cc-9bf9-4a5e-8e62-9590210d9a2e" providerId="ADAL" clId="{4C77B1B5-26C6-4A4C-B763-B0113E8EBEEB}" dt="2024-09-18T19:59:42.064" v="9615" actId="2696"/>
        <pc:sldMkLst>
          <pc:docMk/>
          <pc:sldMk cId="3996098974" sldId="822"/>
        </pc:sldMkLst>
        <pc:spChg chg="mod">
          <ac:chgData name="Leahy, Tracy" userId="a2ac77cc-9bf9-4a5e-8e62-9590210d9a2e" providerId="ADAL" clId="{4C77B1B5-26C6-4A4C-B763-B0113E8EBEEB}" dt="2024-09-17T19:31:12.782" v="9597" actId="27636"/>
          <ac:spMkLst>
            <pc:docMk/>
            <pc:sldMk cId="3996098974" sldId="822"/>
            <ac:spMk id="5" creationId="{F5D63F1B-948D-A705-9DBC-9CDEB37812C3}"/>
          </ac:spMkLst>
        </pc:spChg>
      </pc:sldChg>
      <pc:sldChg chg="modSp mod">
        <pc:chgData name="Leahy, Tracy" userId="a2ac77cc-9bf9-4a5e-8e62-9590210d9a2e" providerId="ADAL" clId="{4C77B1B5-26C6-4A4C-B763-B0113E8EBEEB}" dt="2024-09-17T19:31:12.825" v="9605" actId="27636"/>
        <pc:sldMkLst>
          <pc:docMk/>
          <pc:sldMk cId="4139255320" sldId="851"/>
        </pc:sldMkLst>
        <pc:spChg chg="mod">
          <ac:chgData name="Leahy, Tracy" userId="a2ac77cc-9bf9-4a5e-8e62-9590210d9a2e" providerId="ADAL" clId="{4C77B1B5-26C6-4A4C-B763-B0113E8EBEEB}" dt="2024-09-17T19:31:12.825" v="9605" actId="27636"/>
          <ac:spMkLst>
            <pc:docMk/>
            <pc:sldMk cId="4139255320" sldId="851"/>
            <ac:spMk id="68" creationId="{21C05F79-FC95-8699-E34D-3DEA23FBC519}"/>
          </ac:spMkLst>
        </pc:spChg>
      </pc:sldChg>
      <pc:sldChg chg="modSp mod">
        <pc:chgData name="Leahy, Tracy" userId="a2ac77cc-9bf9-4a5e-8e62-9590210d9a2e" providerId="ADAL" clId="{4C77B1B5-26C6-4A4C-B763-B0113E8EBEEB}" dt="2024-09-17T19:31:12.820" v="9604" actId="27636"/>
        <pc:sldMkLst>
          <pc:docMk/>
          <pc:sldMk cId="2953633369" sldId="852"/>
        </pc:sldMkLst>
        <pc:spChg chg="mod">
          <ac:chgData name="Leahy, Tracy" userId="a2ac77cc-9bf9-4a5e-8e62-9590210d9a2e" providerId="ADAL" clId="{4C77B1B5-26C6-4A4C-B763-B0113E8EBEEB}" dt="2024-09-17T19:31:12.820" v="9604" actId="27636"/>
          <ac:spMkLst>
            <pc:docMk/>
            <pc:sldMk cId="2953633369" sldId="852"/>
            <ac:spMk id="3" creationId="{585AC622-1FDF-88F5-F618-DDD0A8A772CB}"/>
          </ac:spMkLst>
        </pc:spChg>
      </pc:sldChg>
      <pc:sldChg chg="modSp">
        <pc:chgData name="Leahy, Tracy" userId="a2ac77cc-9bf9-4a5e-8e62-9590210d9a2e" providerId="ADAL" clId="{4C77B1B5-26C6-4A4C-B763-B0113E8EBEEB}" dt="2024-09-17T19:31:12.680" v="9595"/>
        <pc:sldMkLst>
          <pc:docMk/>
          <pc:sldMk cId="4145467664" sldId="854"/>
        </pc:sldMkLst>
        <pc:graphicFrameChg chg="mod">
          <ac:chgData name="Leahy, Tracy" userId="a2ac77cc-9bf9-4a5e-8e62-9590210d9a2e" providerId="ADAL" clId="{4C77B1B5-26C6-4A4C-B763-B0113E8EBEEB}" dt="2024-09-17T19:31:12.680" v="9595"/>
          <ac:graphicFrameMkLst>
            <pc:docMk/>
            <pc:sldMk cId="4145467664" sldId="854"/>
            <ac:graphicFrameMk id="5" creationId="{01B38EB8-052C-4A6B-7174-7249162A17F0}"/>
          </ac:graphicFrameMkLst>
        </pc:graphicFrameChg>
      </pc:sldChg>
      <pc:sldChg chg="addSp delSp modSp add del mod">
        <pc:chgData name="Leahy, Tracy" userId="a2ac77cc-9bf9-4a5e-8e62-9590210d9a2e" providerId="ADAL" clId="{4C77B1B5-26C6-4A4C-B763-B0113E8EBEEB}" dt="2024-09-17T19:31:49.290" v="9610" actId="26606"/>
        <pc:sldMkLst>
          <pc:docMk/>
          <pc:sldMk cId="235204130" sldId="1166"/>
        </pc:sldMkLst>
        <pc:spChg chg="mod">
          <ac:chgData name="Leahy, Tracy" userId="a2ac77cc-9bf9-4a5e-8e62-9590210d9a2e" providerId="ADAL" clId="{4C77B1B5-26C6-4A4C-B763-B0113E8EBEEB}" dt="2024-09-17T19:31:49.290" v="9610" actId="26606"/>
          <ac:spMkLst>
            <pc:docMk/>
            <pc:sldMk cId="235204130" sldId="1166"/>
            <ac:spMk id="2" creationId="{014BB31F-1076-ED95-AE8A-1D66E3F6CC4E}"/>
          </ac:spMkLst>
        </pc:spChg>
        <pc:spChg chg="del mod">
          <ac:chgData name="Leahy, Tracy" userId="a2ac77cc-9bf9-4a5e-8e62-9590210d9a2e" providerId="ADAL" clId="{4C77B1B5-26C6-4A4C-B763-B0113E8EBEEB}" dt="2024-09-17T19:31:49.290" v="9610" actId="26606"/>
          <ac:spMkLst>
            <pc:docMk/>
            <pc:sldMk cId="235204130" sldId="1166"/>
            <ac:spMk id="3" creationId="{C331FA38-8C89-63DB-2131-F79085218F00}"/>
          </ac:spMkLst>
        </pc:spChg>
        <pc:spChg chg="add">
          <ac:chgData name="Leahy, Tracy" userId="a2ac77cc-9bf9-4a5e-8e62-9590210d9a2e" providerId="ADAL" clId="{4C77B1B5-26C6-4A4C-B763-B0113E8EBEEB}" dt="2024-09-17T19:31:49.290" v="9610" actId="26606"/>
          <ac:spMkLst>
            <pc:docMk/>
            <pc:sldMk cId="235204130" sldId="1166"/>
            <ac:spMk id="21" creationId="{655AE6B0-AC9E-4167-806F-E9DB135FC46B}"/>
          </ac:spMkLst>
        </pc:spChg>
        <pc:spChg chg="add">
          <ac:chgData name="Leahy, Tracy" userId="a2ac77cc-9bf9-4a5e-8e62-9590210d9a2e" providerId="ADAL" clId="{4C77B1B5-26C6-4A4C-B763-B0113E8EBEEB}" dt="2024-09-17T19:31:49.290" v="9610" actId="26606"/>
          <ac:spMkLst>
            <pc:docMk/>
            <pc:sldMk cId="235204130" sldId="1166"/>
            <ac:spMk id="22" creationId="{87BD1F4E-A66D-4C06-86DA-8D56CA7A3B41}"/>
          </ac:spMkLst>
        </pc:spChg>
        <pc:grpChg chg="add">
          <ac:chgData name="Leahy, Tracy" userId="a2ac77cc-9bf9-4a5e-8e62-9590210d9a2e" providerId="ADAL" clId="{4C77B1B5-26C6-4A4C-B763-B0113E8EBEEB}" dt="2024-09-17T19:31:49.290" v="9610" actId="26606"/>
          <ac:grpSpMkLst>
            <pc:docMk/>
            <pc:sldMk cId="235204130" sldId="1166"/>
            <ac:grpSpMk id="23" creationId="{3523416A-383B-4FDC-B4C9-D8EDDFE9C043}"/>
          </ac:grpSpMkLst>
        </pc:grpChg>
        <pc:graphicFrameChg chg="add">
          <ac:chgData name="Leahy, Tracy" userId="a2ac77cc-9bf9-4a5e-8e62-9590210d9a2e" providerId="ADAL" clId="{4C77B1B5-26C6-4A4C-B763-B0113E8EBEEB}" dt="2024-09-17T19:31:49.290" v="9610" actId="26606"/>
          <ac:graphicFrameMkLst>
            <pc:docMk/>
            <pc:sldMk cId="235204130" sldId="1166"/>
            <ac:graphicFrameMk id="29" creationId="{5A2E968F-44D5-2098-73F4-1D01F39207F4}"/>
          </ac:graphicFrameMkLst>
        </pc:graphicFrameChg>
      </pc:sldChg>
      <pc:sldChg chg="addSp delSp del mod">
        <pc:chgData name="Leahy, Tracy" userId="a2ac77cc-9bf9-4a5e-8e62-9590210d9a2e" providerId="ADAL" clId="{4C77B1B5-26C6-4A4C-B763-B0113E8EBEEB}" dt="2024-09-06T18:08:36.282" v="861" actId="2696"/>
        <pc:sldMkLst>
          <pc:docMk/>
          <pc:sldMk cId="1988102228" sldId="1167"/>
        </pc:sldMkLst>
        <pc:picChg chg="add del">
          <ac:chgData name="Leahy, Tracy" userId="a2ac77cc-9bf9-4a5e-8e62-9590210d9a2e" providerId="ADAL" clId="{4C77B1B5-26C6-4A4C-B763-B0113E8EBEEB}" dt="2024-09-06T17:15:14.437" v="1" actId="21"/>
          <ac:picMkLst>
            <pc:docMk/>
            <pc:sldMk cId="1988102228" sldId="1167"/>
            <ac:picMk id="15" creationId="{F66A5C1A-4E46-25CC-5AB8-66BADE316AFE}"/>
          </ac:picMkLst>
        </pc:picChg>
      </pc:sldChg>
      <pc:sldChg chg="addSp modSp mod setBg modNotesTx">
        <pc:chgData name="Leahy, Tracy" userId="a2ac77cc-9bf9-4a5e-8e62-9590210d9a2e" providerId="ADAL" clId="{4C77B1B5-26C6-4A4C-B763-B0113E8EBEEB}" dt="2024-09-09T18:40:13.596" v="9313" actId="20577"/>
        <pc:sldMkLst>
          <pc:docMk/>
          <pc:sldMk cId="3867373273" sldId="1168"/>
        </pc:sldMkLst>
        <pc:spChg chg="mod">
          <ac:chgData name="Leahy, Tracy" userId="a2ac77cc-9bf9-4a5e-8e62-9590210d9a2e" providerId="ADAL" clId="{4C77B1B5-26C6-4A4C-B763-B0113E8EBEEB}" dt="2024-09-06T17:16:23.504" v="2" actId="26606"/>
          <ac:spMkLst>
            <pc:docMk/>
            <pc:sldMk cId="3867373273" sldId="1168"/>
            <ac:spMk id="2" creationId="{192F5881-05C5-787D-DDFF-7768978D90F2}"/>
          </ac:spMkLst>
        </pc:spChg>
        <pc:spChg chg="mod">
          <ac:chgData name="Leahy, Tracy" userId="a2ac77cc-9bf9-4a5e-8e62-9590210d9a2e" providerId="ADAL" clId="{4C77B1B5-26C6-4A4C-B763-B0113E8EBEEB}" dt="2024-09-09T18:40:13.596" v="9313" actId="20577"/>
          <ac:spMkLst>
            <pc:docMk/>
            <pc:sldMk cId="3867373273" sldId="1168"/>
            <ac:spMk id="3" creationId="{F47CBBAB-A29B-9ABB-5F3D-CAB0EE405789}"/>
          </ac:spMkLst>
        </pc:spChg>
        <pc:spChg chg="add">
          <ac:chgData name="Leahy, Tracy" userId="a2ac77cc-9bf9-4a5e-8e62-9590210d9a2e" providerId="ADAL" clId="{4C77B1B5-26C6-4A4C-B763-B0113E8EBEEB}" dt="2024-09-06T17:16:23.504" v="2" actId="26606"/>
          <ac:spMkLst>
            <pc:docMk/>
            <pc:sldMk cId="3867373273" sldId="1168"/>
            <ac:spMk id="8" creationId="{907EF6B7-1338-4443-8C46-6A318D952DFD}"/>
          </ac:spMkLst>
        </pc:spChg>
        <pc:spChg chg="add">
          <ac:chgData name="Leahy, Tracy" userId="a2ac77cc-9bf9-4a5e-8e62-9590210d9a2e" providerId="ADAL" clId="{4C77B1B5-26C6-4A4C-B763-B0113E8EBEEB}" dt="2024-09-06T17:16:23.504" v="2" actId="26606"/>
          <ac:spMkLst>
            <pc:docMk/>
            <pc:sldMk cId="3867373273" sldId="1168"/>
            <ac:spMk id="10" creationId="{DAAE4CDD-124C-4DCF-9584-B6033B545DD5}"/>
          </ac:spMkLst>
        </pc:spChg>
        <pc:spChg chg="add">
          <ac:chgData name="Leahy, Tracy" userId="a2ac77cc-9bf9-4a5e-8e62-9590210d9a2e" providerId="ADAL" clId="{4C77B1B5-26C6-4A4C-B763-B0113E8EBEEB}" dt="2024-09-06T17:16:23.504" v="2" actId="26606"/>
          <ac:spMkLst>
            <pc:docMk/>
            <pc:sldMk cId="3867373273" sldId="1168"/>
            <ac:spMk id="12" creationId="{081E4A58-353D-44AE-B2FC-2A74E2E400F7}"/>
          </ac:spMkLst>
        </pc:spChg>
      </pc:sldChg>
      <pc:sldChg chg="addSp modSp del mod setBg modNotesTx">
        <pc:chgData name="Leahy, Tracy" userId="a2ac77cc-9bf9-4a5e-8e62-9590210d9a2e" providerId="ADAL" clId="{4C77B1B5-26C6-4A4C-B763-B0113E8EBEEB}" dt="2024-09-09T18:46:35.291" v="9315" actId="2696"/>
        <pc:sldMkLst>
          <pc:docMk/>
          <pc:sldMk cId="3428164118" sldId="1169"/>
        </pc:sldMkLst>
        <pc:spChg chg="mod">
          <ac:chgData name="Leahy, Tracy" userId="a2ac77cc-9bf9-4a5e-8e62-9590210d9a2e" providerId="ADAL" clId="{4C77B1B5-26C6-4A4C-B763-B0113E8EBEEB}" dt="2024-09-06T17:16:52.543" v="3" actId="26606"/>
          <ac:spMkLst>
            <pc:docMk/>
            <pc:sldMk cId="3428164118" sldId="1169"/>
            <ac:spMk id="2" creationId="{484F90CC-81AA-4485-EFB6-604522DCF49E}"/>
          </ac:spMkLst>
        </pc:spChg>
        <pc:spChg chg="mod">
          <ac:chgData name="Leahy, Tracy" userId="a2ac77cc-9bf9-4a5e-8e62-9590210d9a2e" providerId="ADAL" clId="{4C77B1B5-26C6-4A4C-B763-B0113E8EBEEB}" dt="2024-09-09T16:54:39.232" v="2636" actId="6549"/>
          <ac:spMkLst>
            <pc:docMk/>
            <pc:sldMk cId="3428164118" sldId="1169"/>
            <ac:spMk id="3" creationId="{7DA21D0B-A24A-3266-FC61-1FC04F2490DA}"/>
          </ac:spMkLst>
        </pc:spChg>
        <pc:spChg chg="add">
          <ac:chgData name="Leahy, Tracy" userId="a2ac77cc-9bf9-4a5e-8e62-9590210d9a2e" providerId="ADAL" clId="{4C77B1B5-26C6-4A4C-B763-B0113E8EBEEB}" dt="2024-09-06T17:16:52.543" v="3" actId="26606"/>
          <ac:spMkLst>
            <pc:docMk/>
            <pc:sldMk cId="3428164118" sldId="1169"/>
            <ac:spMk id="8" creationId="{F837543A-6020-4505-A233-C9DB4BF74011}"/>
          </ac:spMkLst>
        </pc:spChg>
        <pc:spChg chg="add">
          <ac:chgData name="Leahy, Tracy" userId="a2ac77cc-9bf9-4a5e-8e62-9590210d9a2e" providerId="ADAL" clId="{4C77B1B5-26C6-4A4C-B763-B0113E8EBEEB}" dt="2024-09-06T17:16:52.543" v="3" actId="26606"/>
          <ac:spMkLst>
            <pc:docMk/>
            <pc:sldMk cId="3428164118" sldId="1169"/>
            <ac:spMk id="10" creationId="{35B16301-FB18-48BA-A6DD-C37CAF6F9A18}"/>
          </ac:spMkLst>
        </pc:spChg>
        <pc:spChg chg="add">
          <ac:chgData name="Leahy, Tracy" userId="a2ac77cc-9bf9-4a5e-8e62-9590210d9a2e" providerId="ADAL" clId="{4C77B1B5-26C6-4A4C-B763-B0113E8EBEEB}" dt="2024-09-06T17:16:52.543" v="3" actId="26606"/>
          <ac:spMkLst>
            <pc:docMk/>
            <pc:sldMk cId="3428164118" sldId="1169"/>
            <ac:spMk id="12" creationId="{C3C0D90E-074A-4F52-9B11-B52BEF4BCBE5}"/>
          </ac:spMkLst>
        </pc:spChg>
        <pc:spChg chg="add">
          <ac:chgData name="Leahy, Tracy" userId="a2ac77cc-9bf9-4a5e-8e62-9590210d9a2e" providerId="ADAL" clId="{4C77B1B5-26C6-4A4C-B763-B0113E8EBEEB}" dt="2024-09-06T17:16:52.543" v="3" actId="26606"/>
          <ac:spMkLst>
            <pc:docMk/>
            <pc:sldMk cId="3428164118" sldId="1169"/>
            <ac:spMk id="14" creationId="{CABBD4C1-E6F8-46F6-8152-A8A97490BF4D}"/>
          </ac:spMkLst>
        </pc:spChg>
        <pc:spChg chg="add">
          <ac:chgData name="Leahy, Tracy" userId="a2ac77cc-9bf9-4a5e-8e62-9590210d9a2e" providerId="ADAL" clId="{4C77B1B5-26C6-4A4C-B763-B0113E8EBEEB}" dt="2024-09-06T17:16:52.543" v="3" actId="26606"/>
          <ac:spMkLst>
            <pc:docMk/>
            <pc:sldMk cId="3428164118" sldId="1169"/>
            <ac:spMk id="16" creationId="{83BA5EF5-1FE9-4BF9-83BB-269BCDDF6156}"/>
          </ac:spMkLst>
        </pc:spChg>
        <pc:spChg chg="add">
          <ac:chgData name="Leahy, Tracy" userId="a2ac77cc-9bf9-4a5e-8e62-9590210d9a2e" providerId="ADAL" clId="{4C77B1B5-26C6-4A4C-B763-B0113E8EBEEB}" dt="2024-09-06T17:16:52.543" v="3" actId="26606"/>
          <ac:spMkLst>
            <pc:docMk/>
            <pc:sldMk cId="3428164118" sldId="1169"/>
            <ac:spMk id="20" creationId="{88853921-7BC9-4BDE-ACAB-133C683C82D6}"/>
          </ac:spMkLst>
        </pc:spChg>
        <pc:spChg chg="add">
          <ac:chgData name="Leahy, Tracy" userId="a2ac77cc-9bf9-4a5e-8e62-9590210d9a2e" providerId="ADAL" clId="{4C77B1B5-26C6-4A4C-B763-B0113E8EBEEB}" dt="2024-09-06T17:16:52.543" v="3" actId="26606"/>
          <ac:spMkLst>
            <pc:docMk/>
            <pc:sldMk cId="3428164118" sldId="1169"/>
            <ac:spMk id="22" creationId="{09192968-3AE7-4470-A61C-97294BB92731}"/>
          </ac:spMkLst>
        </pc:spChg>
        <pc:spChg chg="add">
          <ac:chgData name="Leahy, Tracy" userId="a2ac77cc-9bf9-4a5e-8e62-9590210d9a2e" providerId="ADAL" clId="{4C77B1B5-26C6-4A4C-B763-B0113E8EBEEB}" dt="2024-09-06T17:16:52.543" v="3" actId="26606"/>
          <ac:spMkLst>
            <pc:docMk/>
            <pc:sldMk cId="3428164118" sldId="1169"/>
            <ac:spMk id="24" creationId="{3AB72E55-43E4-4356-BFE8-E2102CB0B505}"/>
          </ac:spMkLst>
        </pc:spChg>
        <pc:cxnChg chg="add">
          <ac:chgData name="Leahy, Tracy" userId="a2ac77cc-9bf9-4a5e-8e62-9590210d9a2e" providerId="ADAL" clId="{4C77B1B5-26C6-4A4C-B763-B0113E8EBEEB}" dt="2024-09-06T17:16:52.543" v="3" actId="26606"/>
          <ac:cxnSpMkLst>
            <pc:docMk/>
            <pc:sldMk cId="3428164118" sldId="1169"/>
            <ac:cxnSpMk id="18" creationId="{4B3BCACB-5880-460B-9606-8C433A9AF99D}"/>
          </ac:cxnSpMkLst>
        </pc:cxnChg>
      </pc:sldChg>
      <pc:sldChg chg="addSp delSp modSp mod setBg">
        <pc:chgData name="Leahy, Tracy" userId="a2ac77cc-9bf9-4a5e-8e62-9590210d9a2e" providerId="ADAL" clId="{4C77B1B5-26C6-4A4C-B763-B0113E8EBEEB}" dt="2024-09-09T17:30:39.420" v="6138" actId="962"/>
        <pc:sldMkLst>
          <pc:docMk/>
          <pc:sldMk cId="984117202" sldId="1170"/>
        </pc:sldMkLst>
        <pc:spChg chg="mod">
          <ac:chgData name="Leahy, Tracy" userId="a2ac77cc-9bf9-4a5e-8e62-9590210d9a2e" providerId="ADAL" clId="{4C77B1B5-26C6-4A4C-B763-B0113E8EBEEB}" dt="2024-09-06T18:39:02.825" v="1590" actId="20577"/>
          <ac:spMkLst>
            <pc:docMk/>
            <pc:sldMk cId="984117202" sldId="1170"/>
            <ac:spMk id="2" creationId="{38C598A6-8589-E521-74CF-C69B7892D724}"/>
          </ac:spMkLst>
        </pc:spChg>
        <pc:spChg chg="mod">
          <ac:chgData name="Leahy, Tracy" userId="a2ac77cc-9bf9-4a5e-8e62-9590210d9a2e" providerId="ADAL" clId="{4C77B1B5-26C6-4A4C-B763-B0113E8EBEEB}" dt="2024-09-06T18:38:57.818" v="1583" actId="26606"/>
          <ac:spMkLst>
            <pc:docMk/>
            <pc:sldMk cId="984117202" sldId="1170"/>
            <ac:spMk id="3" creationId="{9483895E-EDDE-3D1C-9EBA-4012DE78E318}"/>
          </ac:spMkLst>
        </pc:spChg>
        <pc:spChg chg="add del">
          <ac:chgData name="Leahy, Tracy" userId="a2ac77cc-9bf9-4a5e-8e62-9590210d9a2e" providerId="ADAL" clId="{4C77B1B5-26C6-4A4C-B763-B0113E8EBEEB}" dt="2024-09-06T18:38:57.818" v="1583" actId="26606"/>
          <ac:spMkLst>
            <pc:docMk/>
            <pc:sldMk cId="984117202" sldId="1170"/>
            <ac:spMk id="8" creationId="{777A147A-9ED8-46B4-8660-1B3C2AA880B5}"/>
          </ac:spMkLst>
        </pc:spChg>
        <pc:spChg chg="add del">
          <ac:chgData name="Leahy, Tracy" userId="a2ac77cc-9bf9-4a5e-8e62-9590210d9a2e" providerId="ADAL" clId="{4C77B1B5-26C6-4A4C-B763-B0113E8EBEEB}" dt="2024-09-06T18:38:57.818" v="1583" actId="26606"/>
          <ac:spMkLst>
            <pc:docMk/>
            <pc:sldMk cId="984117202" sldId="1170"/>
            <ac:spMk id="10" creationId="{5D6C15A0-C087-4593-8414-2B4EC1CDC3DE}"/>
          </ac:spMkLst>
        </pc:spChg>
        <pc:spChg chg="add">
          <ac:chgData name="Leahy, Tracy" userId="a2ac77cc-9bf9-4a5e-8e62-9590210d9a2e" providerId="ADAL" clId="{4C77B1B5-26C6-4A4C-B763-B0113E8EBEEB}" dt="2024-09-06T18:38:57.818" v="1583" actId="26606"/>
          <ac:spMkLst>
            <pc:docMk/>
            <pc:sldMk cId="984117202" sldId="1170"/>
            <ac:spMk id="15" creationId="{743AA782-23D1-4521-8CAD-47662984AA08}"/>
          </ac:spMkLst>
        </pc:spChg>
        <pc:spChg chg="add">
          <ac:chgData name="Leahy, Tracy" userId="a2ac77cc-9bf9-4a5e-8e62-9590210d9a2e" providerId="ADAL" clId="{4C77B1B5-26C6-4A4C-B763-B0113E8EBEEB}" dt="2024-09-06T18:38:57.818" v="1583" actId="26606"/>
          <ac:spMkLst>
            <pc:docMk/>
            <pc:sldMk cId="984117202" sldId="1170"/>
            <ac:spMk id="17" creationId="{71877DBC-BB60-40F0-AC93-2ACDBAAE60CE}"/>
          </ac:spMkLst>
        </pc:spChg>
        <pc:picChg chg="add mod ord">
          <ac:chgData name="Leahy, Tracy" userId="a2ac77cc-9bf9-4a5e-8e62-9590210d9a2e" providerId="ADAL" clId="{4C77B1B5-26C6-4A4C-B763-B0113E8EBEEB}" dt="2024-09-09T17:30:39.420" v="6138" actId="962"/>
          <ac:picMkLst>
            <pc:docMk/>
            <pc:sldMk cId="984117202" sldId="1170"/>
            <ac:picMk id="6" creationId="{1F521C62-2357-5D4A-A6A0-D5DC0A0E2FE6}"/>
          </ac:picMkLst>
        </pc:picChg>
      </pc:sldChg>
      <pc:sldChg chg="addSp delSp modSp mod setBg modNotesTx">
        <pc:chgData name="Leahy, Tracy" userId="a2ac77cc-9bf9-4a5e-8e62-9590210d9a2e" providerId="ADAL" clId="{4C77B1B5-26C6-4A4C-B763-B0113E8EBEEB}" dt="2024-09-09T19:20:59.079" v="9532" actId="962"/>
        <pc:sldMkLst>
          <pc:docMk/>
          <pc:sldMk cId="74168858" sldId="1171"/>
        </pc:sldMkLst>
        <pc:spChg chg="mod ord">
          <ac:chgData name="Leahy, Tracy" userId="a2ac77cc-9bf9-4a5e-8e62-9590210d9a2e" providerId="ADAL" clId="{4C77B1B5-26C6-4A4C-B763-B0113E8EBEEB}" dt="2024-09-09T18:00:33.655" v="7759" actId="26606"/>
          <ac:spMkLst>
            <pc:docMk/>
            <pc:sldMk cId="74168858" sldId="1171"/>
            <ac:spMk id="2" creationId="{67876A99-D9E0-8C0E-C326-6CD95E08CC00}"/>
          </ac:spMkLst>
        </pc:spChg>
        <pc:spChg chg="del mod">
          <ac:chgData name="Leahy, Tracy" userId="a2ac77cc-9bf9-4a5e-8e62-9590210d9a2e" providerId="ADAL" clId="{4C77B1B5-26C6-4A4C-B763-B0113E8EBEEB}" dt="2024-09-06T18:57:21.748" v="2261" actId="26606"/>
          <ac:spMkLst>
            <pc:docMk/>
            <pc:sldMk cId="74168858" sldId="1171"/>
            <ac:spMk id="3" creationId="{9E25B2D1-BD07-D021-1461-2F8139E9BD6A}"/>
          </ac:spMkLst>
        </pc:spChg>
        <pc:spChg chg="add">
          <ac:chgData name="Leahy, Tracy" userId="a2ac77cc-9bf9-4a5e-8e62-9590210d9a2e" providerId="ADAL" clId="{4C77B1B5-26C6-4A4C-B763-B0113E8EBEEB}" dt="2024-09-06T18:57:21.748" v="2261" actId="26606"/>
          <ac:spMkLst>
            <pc:docMk/>
            <pc:sldMk cId="74168858" sldId="1171"/>
            <ac:spMk id="9" creationId="{BACC6370-2D7E-4714-9D71-7542949D7D5D}"/>
          </ac:spMkLst>
        </pc:spChg>
        <pc:spChg chg="add">
          <ac:chgData name="Leahy, Tracy" userId="a2ac77cc-9bf9-4a5e-8e62-9590210d9a2e" providerId="ADAL" clId="{4C77B1B5-26C6-4A4C-B763-B0113E8EBEEB}" dt="2024-09-06T18:57:21.748" v="2261" actId="26606"/>
          <ac:spMkLst>
            <pc:docMk/>
            <pc:sldMk cId="74168858" sldId="1171"/>
            <ac:spMk id="11" creationId="{F68B3F68-107C-434F-AA38-110D5EA91B85}"/>
          </ac:spMkLst>
        </pc:spChg>
        <pc:spChg chg="add">
          <ac:chgData name="Leahy, Tracy" userId="a2ac77cc-9bf9-4a5e-8e62-9590210d9a2e" providerId="ADAL" clId="{4C77B1B5-26C6-4A4C-B763-B0113E8EBEEB}" dt="2024-09-06T18:57:21.748" v="2261" actId="26606"/>
          <ac:spMkLst>
            <pc:docMk/>
            <pc:sldMk cId="74168858" sldId="1171"/>
            <ac:spMk id="13" creationId="{AAD0DBB9-1A4B-4391-81D4-CB19F9AB918A}"/>
          </ac:spMkLst>
        </pc:spChg>
        <pc:spChg chg="add">
          <ac:chgData name="Leahy, Tracy" userId="a2ac77cc-9bf9-4a5e-8e62-9590210d9a2e" providerId="ADAL" clId="{4C77B1B5-26C6-4A4C-B763-B0113E8EBEEB}" dt="2024-09-06T18:57:21.748" v="2261" actId="26606"/>
          <ac:spMkLst>
            <pc:docMk/>
            <pc:sldMk cId="74168858" sldId="1171"/>
            <ac:spMk id="15" creationId="{063BBA22-50EA-4C4D-BE05-F1CE4E63AA56}"/>
          </ac:spMkLst>
        </pc:spChg>
        <pc:spChg chg="add del">
          <ac:chgData name="Leahy, Tracy" userId="a2ac77cc-9bf9-4a5e-8e62-9590210d9a2e" providerId="ADAL" clId="{4C77B1B5-26C6-4A4C-B763-B0113E8EBEEB}" dt="2024-09-09T18:00:33.655" v="7759" actId="26606"/>
          <ac:spMkLst>
            <pc:docMk/>
            <pc:sldMk cId="74168858" sldId="1171"/>
            <ac:spMk id="21" creationId="{C05CBC3C-2E5A-4839-8B9B-2E5A6ADF0F58}"/>
          </ac:spMkLst>
        </pc:spChg>
        <pc:spChg chg="add del">
          <ac:chgData name="Leahy, Tracy" userId="a2ac77cc-9bf9-4a5e-8e62-9590210d9a2e" providerId="ADAL" clId="{4C77B1B5-26C6-4A4C-B763-B0113E8EBEEB}" dt="2024-09-09T18:00:33.655" v="7759" actId="26606"/>
          <ac:spMkLst>
            <pc:docMk/>
            <pc:sldMk cId="74168858" sldId="1171"/>
            <ac:spMk id="23" creationId="{DB5B423A-57CC-4C58-AA26-8E2E862B03A0}"/>
          </ac:spMkLst>
        </pc:spChg>
        <pc:spChg chg="add del">
          <ac:chgData name="Leahy, Tracy" userId="a2ac77cc-9bf9-4a5e-8e62-9590210d9a2e" providerId="ADAL" clId="{4C77B1B5-26C6-4A4C-B763-B0113E8EBEEB}" dt="2024-09-09T17:59:33.614" v="7749" actId="26606"/>
          <ac:spMkLst>
            <pc:docMk/>
            <pc:sldMk cId="74168858" sldId="1171"/>
            <ac:spMk id="3080" creationId="{F13C74B1-5B17-4795-BED0-7140497B445A}"/>
          </ac:spMkLst>
        </pc:spChg>
        <pc:spChg chg="add del">
          <ac:chgData name="Leahy, Tracy" userId="a2ac77cc-9bf9-4a5e-8e62-9590210d9a2e" providerId="ADAL" clId="{4C77B1B5-26C6-4A4C-B763-B0113E8EBEEB}" dt="2024-09-09T17:59:33.614" v="7749" actId="26606"/>
          <ac:spMkLst>
            <pc:docMk/>
            <pc:sldMk cId="74168858" sldId="1171"/>
            <ac:spMk id="3082" creationId="{D4974D33-8DC5-464E-8C6D-BE58F0669C17}"/>
          </ac:spMkLst>
        </pc:spChg>
        <pc:spChg chg="add del">
          <ac:chgData name="Leahy, Tracy" userId="a2ac77cc-9bf9-4a5e-8e62-9590210d9a2e" providerId="ADAL" clId="{4C77B1B5-26C6-4A4C-B763-B0113E8EBEEB}" dt="2024-09-09T17:59:36.004" v="7751" actId="26606"/>
          <ac:spMkLst>
            <pc:docMk/>
            <pc:sldMk cId="74168858" sldId="1171"/>
            <ac:spMk id="3084" creationId="{C0763A76-9F1C-4FC5-82B7-DD475DA461B2}"/>
          </ac:spMkLst>
        </pc:spChg>
        <pc:spChg chg="add del">
          <ac:chgData name="Leahy, Tracy" userId="a2ac77cc-9bf9-4a5e-8e62-9590210d9a2e" providerId="ADAL" clId="{4C77B1B5-26C6-4A4C-B763-B0113E8EBEEB}" dt="2024-09-09T17:59:36.004" v="7751" actId="26606"/>
          <ac:spMkLst>
            <pc:docMk/>
            <pc:sldMk cId="74168858" sldId="1171"/>
            <ac:spMk id="3085" creationId="{E81BF4F6-F2CF-4984-9D14-D6966D92F99F}"/>
          </ac:spMkLst>
        </pc:spChg>
        <pc:spChg chg="add del">
          <ac:chgData name="Leahy, Tracy" userId="a2ac77cc-9bf9-4a5e-8e62-9590210d9a2e" providerId="ADAL" clId="{4C77B1B5-26C6-4A4C-B763-B0113E8EBEEB}" dt="2024-09-09T17:59:41.663" v="7753" actId="26606"/>
          <ac:spMkLst>
            <pc:docMk/>
            <pc:sldMk cId="74168858" sldId="1171"/>
            <ac:spMk id="3088" creationId="{F13C74B1-5B17-4795-BED0-7140497B445A}"/>
          </ac:spMkLst>
        </pc:spChg>
        <pc:spChg chg="add del">
          <ac:chgData name="Leahy, Tracy" userId="a2ac77cc-9bf9-4a5e-8e62-9590210d9a2e" providerId="ADAL" clId="{4C77B1B5-26C6-4A4C-B763-B0113E8EBEEB}" dt="2024-09-09T17:59:41.663" v="7753" actId="26606"/>
          <ac:spMkLst>
            <pc:docMk/>
            <pc:sldMk cId="74168858" sldId="1171"/>
            <ac:spMk id="3089" creationId="{D4974D33-8DC5-464E-8C6D-BE58F0669C17}"/>
          </ac:spMkLst>
        </pc:spChg>
        <pc:spChg chg="add del">
          <ac:chgData name="Leahy, Tracy" userId="a2ac77cc-9bf9-4a5e-8e62-9590210d9a2e" providerId="ADAL" clId="{4C77B1B5-26C6-4A4C-B763-B0113E8EBEEB}" dt="2024-09-09T17:59:59.321" v="7755" actId="26606"/>
          <ac:spMkLst>
            <pc:docMk/>
            <pc:sldMk cId="74168858" sldId="1171"/>
            <ac:spMk id="3092" creationId="{F13C74B1-5B17-4795-BED0-7140497B445A}"/>
          </ac:spMkLst>
        </pc:spChg>
        <pc:spChg chg="add del">
          <ac:chgData name="Leahy, Tracy" userId="a2ac77cc-9bf9-4a5e-8e62-9590210d9a2e" providerId="ADAL" clId="{4C77B1B5-26C6-4A4C-B763-B0113E8EBEEB}" dt="2024-09-09T17:59:59.321" v="7755" actId="26606"/>
          <ac:spMkLst>
            <pc:docMk/>
            <pc:sldMk cId="74168858" sldId="1171"/>
            <ac:spMk id="3093" creationId="{D4974D33-8DC5-464E-8C6D-BE58F0669C17}"/>
          </ac:spMkLst>
        </pc:spChg>
        <pc:spChg chg="add del">
          <ac:chgData name="Leahy, Tracy" userId="a2ac77cc-9bf9-4a5e-8e62-9590210d9a2e" providerId="ADAL" clId="{4C77B1B5-26C6-4A4C-B763-B0113E8EBEEB}" dt="2024-09-09T18:00:09.885" v="7757" actId="26606"/>
          <ac:spMkLst>
            <pc:docMk/>
            <pc:sldMk cId="74168858" sldId="1171"/>
            <ac:spMk id="3096" creationId="{3ECBE1F1-D69B-4AFA-ABD5-8E41720EF6DE}"/>
          </ac:spMkLst>
        </pc:spChg>
        <pc:spChg chg="add del">
          <ac:chgData name="Leahy, Tracy" userId="a2ac77cc-9bf9-4a5e-8e62-9590210d9a2e" providerId="ADAL" clId="{4C77B1B5-26C6-4A4C-B763-B0113E8EBEEB}" dt="2024-09-09T18:00:09.885" v="7757" actId="26606"/>
          <ac:spMkLst>
            <pc:docMk/>
            <pc:sldMk cId="74168858" sldId="1171"/>
            <ac:spMk id="3097" creationId="{603A6265-E10C-4B85-9C20-E75FCAF9CC63}"/>
          </ac:spMkLst>
        </pc:spChg>
        <pc:spChg chg="add del">
          <ac:chgData name="Leahy, Tracy" userId="a2ac77cc-9bf9-4a5e-8e62-9590210d9a2e" providerId="ADAL" clId="{4C77B1B5-26C6-4A4C-B763-B0113E8EBEEB}" dt="2024-09-09T18:00:33.655" v="7759" actId="26606"/>
          <ac:spMkLst>
            <pc:docMk/>
            <pc:sldMk cId="74168858" sldId="1171"/>
            <ac:spMk id="3100" creationId="{F13C74B1-5B17-4795-BED0-7140497B445A}"/>
          </ac:spMkLst>
        </pc:spChg>
        <pc:spChg chg="add del">
          <ac:chgData name="Leahy, Tracy" userId="a2ac77cc-9bf9-4a5e-8e62-9590210d9a2e" providerId="ADAL" clId="{4C77B1B5-26C6-4A4C-B763-B0113E8EBEEB}" dt="2024-09-09T18:00:33.655" v="7759" actId="26606"/>
          <ac:spMkLst>
            <pc:docMk/>
            <pc:sldMk cId="74168858" sldId="1171"/>
            <ac:spMk id="3101" creationId="{D4974D33-8DC5-464E-8C6D-BE58F0669C17}"/>
          </ac:spMkLst>
        </pc:spChg>
        <pc:graphicFrameChg chg="add">
          <ac:chgData name="Leahy, Tracy" userId="a2ac77cc-9bf9-4a5e-8e62-9590210d9a2e" providerId="ADAL" clId="{4C77B1B5-26C6-4A4C-B763-B0113E8EBEEB}" dt="2024-09-06T18:57:21.748" v="2261" actId="26606"/>
          <ac:graphicFrameMkLst>
            <pc:docMk/>
            <pc:sldMk cId="74168858" sldId="1171"/>
            <ac:graphicFrameMk id="5" creationId="{A9FB25F5-FAD3-1E51-1E87-9923F5A42829}"/>
          </ac:graphicFrameMkLst>
        </pc:graphicFrameChg>
        <pc:graphicFrameChg chg="add del mod">
          <ac:chgData name="Leahy, Tracy" userId="a2ac77cc-9bf9-4a5e-8e62-9590210d9a2e" providerId="ADAL" clId="{4C77B1B5-26C6-4A4C-B763-B0113E8EBEEB}" dt="2024-09-09T19:20:59.079" v="9532" actId="962"/>
          <ac:graphicFrameMkLst>
            <pc:docMk/>
            <pc:sldMk cId="74168858" sldId="1171"/>
            <ac:graphicFrameMk id="17" creationId="{1E451A96-A930-8516-B763-C5E1F81F5D6B}"/>
          </ac:graphicFrameMkLst>
        </pc:graphicFrameChg>
        <pc:graphicFrameChg chg="add del">
          <ac:chgData name="Leahy, Tracy" userId="a2ac77cc-9bf9-4a5e-8e62-9590210d9a2e" providerId="ADAL" clId="{4C77B1B5-26C6-4A4C-B763-B0113E8EBEEB}" dt="2024-09-09T17:59:33.614" v="7749" actId="26606"/>
          <ac:graphicFrameMkLst>
            <pc:docMk/>
            <pc:sldMk cId="74168858" sldId="1171"/>
            <ac:graphicFrameMk id="3076" creationId="{7C58F21E-BDFD-52A6-E81B-C028227B2CCD}"/>
          </ac:graphicFrameMkLst>
        </pc:graphicFrameChg>
        <pc:graphicFrameChg chg="add del">
          <ac:chgData name="Leahy, Tracy" userId="a2ac77cc-9bf9-4a5e-8e62-9590210d9a2e" providerId="ADAL" clId="{4C77B1B5-26C6-4A4C-B763-B0113E8EBEEB}" dt="2024-09-09T17:59:36.004" v="7751" actId="26606"/>
          <ac:graphicFrameMkLst>
            <pc:docMk/>
            <pc:sldMk cId="74168858" sldId="1171"/>
            <ac:graphicFrameMk id="3086" creationId="{1158A011-B9FF-340F-8EC4-CAE1DB29D322}"/>
          </ac:graphicFrameMkLst>
        </pc:graphicFrameChg>
        <pc:graphicFrameChg chg="add del">
          <ac:chgData name="Leahy, Tracy" userId="a2ac77cc-9bf9-4a5e-8e62-9590210d9a2e" providerId="ADAL" clId="{4C77B1B5-26C6-4A4C-B763-B0113E8EBEEB}" dt="2024-09-09T17:59:41.663" v="7753" actId="26606"/>
          <ac:graphicFrameMkLst>
            <pc:docMk/>
            <pc:sldMk cId="74168858" sldId="1171"/>
            <ac:graphicFrameMk id="3090" creationId="{108D9744-3A2C-278B-878D-D0E07EB8E174}"/>
          </ac:graphicFrameMkLst>
        </pc:graphicFrameChg>
        <pc:graphicFrameChg chg="add del">
          <ac:chgData name="Leahy, Tracy" userId="a2ac77cc-9bf9-4a5e-8e62-9590210d9a2e" providerId="ADAL" clId="{4C77B1B5-26C6-4A4C-B763-B0113E8EBEEB}" dt="2024-09-09T17:59:59.321" v="7755" actId="26606"/>
          <ac:graphicFrameMkLst>
            <pc:docMk/>
            <pc:sldMk cId="74168858" sldId="1171"/>
            <ac:graphicFrameMk id="3094" creationId="{43F53026-D41B-7739-7E76-5C4478E4EFF7}"/>
          </ac:graphicFrameMkLst>
        </pc:graphicFrameChg>
        <pc:graphicFrameChg chg="add del">
          <ac:chgData name="Leahy, Tracy" userId="a2ac77cc-9bf9-4a5e-8e62-9590210d9a2e" providerId="ADAL" clId="{4C77B1B5-26C6-4A4C-B763-B0113E8EBEEB}" dt="2024-09-09T18:00:09.885" v="7757" actId="26606"/>
          <ac:graphicFrameMkLst>
            <pc:docMk/>
            <pc:sldMk cId="74168858" sldId="1171"/>
            <ac:graphicFrameMk id="3098" creationId="{84975ACE-6CBE-5B54-BE3A-9EA63D83C4FC}"/>
          </ac:graphicFrameMkLst>
        </pc:graphicFrameChg>
        <pc:graphicFrameChg chg="add del">
          <ac:chgData name="Leahy, Tracy" userId="a2ac77cc-9bf9-4a5e-8e62-9590210d9a2e" providerId="ADAL" clId="{4C77B1B5-26C6-4A4C-B763-B0113E8EBEEB}" dt="2024-09-09T18:00:33.655" v="7759" actId="26606"/>
          <ac:graphicFrameMkLst>
            <pc:docMk/>
            <pc:sldMk cId="74168858" sldId="1171"/>
            <ac:graphicFrameMk id="3102" creationId="{108D9744-3A2C-278B-878D-D0E07EB8E174}"/>
          </ac:graphicFrameMkLst>
        </pc:graphicFrameChg>
        <pc:picChg chg="add mod">
          <ac:chgData name="Leahy, Tracy" userId="a2ac77cc-9bf9-4a5e-8e62-9590210d9a2e" providerId="ADAL" clId="{4C77B1B5-26C6-4A4C-B763-B0113E8EBEEB}" dt="2024-09-09T18:00:33.655" v="7759" actId="26606"/>
          <ac:picMkLst>
            <pc:docMk/>
            <pc:sldMk cId="74168858" sldId="1171"/>
            <ac:picMk id="3074" creationId="{F9B81B98-4035-BC5B-67E2-377099570F2D}"/>
          </ac:picMkLst>
        </pc:picChg>
      </pc:sldChg>
      <pc:sldChg chg="addSp delSp modSp del mod setBg modNotesTx">
        <pc:chgData name="Leahy, Tracy" userId="a2ac77cc-9bf9-4a5e-8e62-9590210d9a2e" providerId="ADAL" clId="{4C77B1B5-26C6-4A4C-B763-B0113E8EBEEB}" dt="2024-09-09T17:42:07.975" v="7163" actId="2696"/>
        <pc:sldMkLst>
          <pc:docMk/>
          <pc:sldMk cId="3947761796" sldId="1172"/>
        </pc:sldMkLst>
        <pc:spChg chg="mod">
          <ac:chgData name="Leahy, Tracy" userId="a2ac77cc-9bf9-4a5e-8e62-9590210d9a2e" providerId="ADAL" clId="{4C77B1B5-26C6-4A4C-B763-B0113E8EBEEB}" dt="2024-09-06T18:57:46.900" v="2262" actId="26606"/>
          <ac:spMkLst>
            <pc:docMk/>
            <pc:sldMk cId="3947761796" sldId="1172"/>
            <ac:spMk id="2" creationId="{8191C67A-A749-BDD6-CAB6-D4ADE7A756BA}"/>
          </ac:spMkLst>
        </pc:spChg>
        <pc:spChg chg="del">
          <ac:chgData name="Leahy, Tracy" userId="a2ac77cc-9bf9-4a5e-8e62-9590210d9a2e" providerId="ADAL" clId="{4C77B1B5-26C6-4A4C-B763-B0113E8EBEEB}" dt="2024-09-06T18:57:46.900" v="2262" actId="26606"/>
          <ac:spMkLst>
            <pc:docMk/>
            <pc:sldMk cId="3947761796" sldId="1172"/>
            <ac:spMk id="3" creationId="{DE9EA1B1-B58B-7E66-B6C8-5026456DF85B}"/>
          </ac:spMkLst>
        </pc:spChg>
        <pc:spChg chg="add">
          <ac:chgData name="Leahy, Tracy" userId="a2ac77cc-9bf9-4a5e-8e62-9590210d9a2e" providerId="ADAL" clId="{4C77B1B5-26C6-4A4C-B763-B0113E8EBEEB}" dt="2024-09-06T18:57:46.900" v="2262" actId="26606"/>
          <ac:spMkLst>
            <pc:docMk/>
            <pc:sldMk cId="3947761796" sldId="1172"/>
            <ac:spMk id="9" creationId="{BACC6370-2D7E-4714-9D71-7542949D7D5D}"/>
          </ac:spMkLst>
        </pc:spChg>
        <pc:spChg chg="add">
          <ac:chgData name="Leahy, Tracy" userId="a2ac77cc-9bf9-4a5e-8e62-9590210d9a2e" providerId="ADAL" clId="{4C77B1B5-26C6-4A4C-B763-B0113E8EBEEB}" dt="2024-09-06T18:57:46.900" v="2262" actId="26606"/>
          <ac:spMkLst>
            <pc:docMk/>
            <pc:sldMk cId="3947761796" sldId="1172"/>
            <ac:spMk id="11" creationId="{F68B3F68-107C-434F-AA38-110D5EA91B85}"/>
          </ac:spMkLst>
        </pc:spChg>
        <pc:spChg chg="add">
          <ac:chgData name="Leahy, Tracy" userId="a2ac77cc-9bf9-4a5e-8e62-9590210d9a2e" providerId="ADAL" clId="{4C77B1B5-26C6-4A4C-B763-B0113E8EBEEB}" dt="2024-09-06T18:57:46.900" v="2262" actId="26606"/>
          <ac:spMkLst>
            <pc:docMk/>
            <pc:sldMk cId="3947761796" sldId="1172"/>
            <ac:spMk id="13" creationId="{AAD0DBB9-1A4B-4391-81D4-CB19F9AB918A}"/>
          </ac:spMkLst>
        </pc:spChg>
        <pc:spChg chg="add">
          <ac:chgData name="Leahy, Tracy" userId="a2ac77cc-9bf9-4a5e-8e62-9590210d9a2e" providerId="ADAL" clId="{4C77B1B5-26C6-4A4C-B763-B0113E8EBEEB}" dt="2024-09-06T18:57:46.900" v="2262" actId="26606"/>
          <ac:spMkLst>
            <pc:docMk/>
            <pc:sldMk cId="3947761796" sldId="1172"/>
            <ac:spMk id="15" creationId="{063BBA22-50EA-4C4D-BE05-F1CE4E63AA56}"/>
          </ac:spMkLst>
        </pc:spChg>
        <pc:graphicFrameChg chg="add">
          <ac:chgData name="Leahy, Tracy" userId="a2ac77cc-9bf9-4a5e-8e62-9590210d9a2e" providerId="ADAL" clId="{4C77B1B5-26C6-4A4C-B763-B0113E8EBEEB}" dt="2024-09-06T18:57:46.900" v="2262" actId="26606"/>
          <ac:graphicFrameMkLst>
            <pc:docMk/>
            <pc:sldMk cId="3947761796" sldId="1172"/>
            <ac:graphicFrameMk id="5" creationId="{96B69EFE-8940-EE28-9F66-80E4C0F762F6}"/>
          </ac:graphicFrameMkLst>
        </pc:graphicFrameChg>
        <pc:picChg chg="add mod">
          <ac:chgData name="Leahy, Tracy" userId="a2ac77cc-9bf9-4a5e-8e62-9590210d9a2e" providerId="ADAL" clId="{4C77B1B5-26C6-4A4C-B763-B0113E8EBEEB}" dt="2024-09-09T17:35:46.413" v="7112"/>
          <ac:picMkLst>
            <pc:docMk/>
            <pc:sldMk cId="3947761796" sldId="1172"/>
            <ac:picMk id="1026" creationId="{735FB34E-E128-E81A-4952-D71171613C9A}"/>
          </ac:picMkLst>
        </pc:picChg>
      </pc:sldChg>
      <pc:sldChg chg="addSp delSp modSp mod setBg modNotesTx">
        <pc:chgData name="Leahy, Tracy" userId="a2ac77cc-9bf9-4a5e-8e62-9590210d9a2e" providerId="ADAL" clId="{4C77B1B5-26C6-4A4C-B763-B0113E8EBEEB}" dt="2024-09-09T18:54:41.900" v="9468" actId="6549"/>
        <pc:sldMkLst>
          <pc:docMk/>
          <pc:sldMk cId="2935126202" sldId="1173"/>
        </pc:sldMkLst>
        <pc:spChg chg="mod">
          <ac:chgData name="Leahy, Tracy" userId="a2ac77cc-9bf9-4a5e-8e62-9590210d9a2e" providerId="ADAL" clId="{4C77B1B5-26C6-4A4C-B763-B0113E8EBEEB}" dt="2024-09-06T19:03:05.218" v="2278" actId="26606"/>
          <ac:spMkLst>
            <pc:docMk/>
            <pc:sldMk cId="2935126202" sldId="1173"/>
            <ac:spMk id="2" creationId="{CB71F9D5-4FFA-0B06-AA43-5C0D89E08913}"/>
          </ac:spMkLst>
        </pc:spChg>
        <pc:spChg chg="mod ord">
          <ac:chgData name="Leahy, Tracy" userId="a2ac77cc-9bf9-4a5e-8e62-9590210d9a2e" providerId="ADAL" clId="{4C77B1B5-26C6-4A4C-B763-B0113E8EBEEB}" dt="2024-09-09T18:54:41.900" v="9468" actId="6549"/>
          <ac:spMkLst>
            <pc:docMk/>
            <pc:sldMk cId="2935126202" sldId="1173"/>
            <ac:spMk id="3" creationId="{823A4A5A-8040-C76D-82B7-A00806A1112D}"/>
          </ac:spMkLst>
        </pc:spChg>
        <pc:spChg chg="add del">
          <ac:chgData name="Leahy, Tracy" userId="a2ac77cc-9bf9-4a5e-8e62-9590210d9a2e" providerId="ADAL" clId="{4C77B1B5-26C6-4A4C-B763-B0113E8EBEEB}" dt="2024-09-06T19:03:05.218" v="2277" actId="26606"/>
          <ac:spMkLst>
            <pc:docMk/>
            <pc:sldMk cId="2935126202" sldId="1173"/>
            <ac:spMk id="7" creationId="{F13C74B1-5B17-4795-BED0-7140497B445A}"/>
          </ac:spMkLst>
        </pc:spChg>
        <pc:spChg chg="add del">
          <ac:chgData name="Leahy, Tracy" userId="a2ac77cc-9bf9-4a5e-8e62-9590210d9a2e" providerId="ADAL" clId="{4C77B1B5-26C6-4A4C-B763-B0113E8EBEEB}" dt="2024-09-06T19:03:05.218" v="2277" actId="26606"/>
          <ac:spMkLst>
            <pc:docMk/>
            <pc:sldMk cId="2935126202" sldId="1173"/>
            <ac:spMk id="8" creationId="{D4974D33-8DC5-464E-8C6D-BE58F0669C17}"/>
          </ac:spMkLst>
        </pc:spChg>
        <pc:spChg chg="add del">
          <ac:chgData name="Leahy, Tracy" userId="a2ac77cc-9bf9-4a5e-8e62-9590210d9a2e" providerId="ADAL" clId="{4C77B1B5-26C6-4A4C-B763-B0113E8EBEEB}" dt="2024-09-06T19:00:51.697" v="2266" actId="26606"/>
          <ac:spMkLst>
            <pc:docMk/>
            <pc:sldMk cId="2935126202" sldId="1173"/>
            <ac:spMk id="9" creationId="{DBD8E57A-9AA0-47CB-B60B-90A53E81BA8C}"/>
          </ac:spMkLst>
        </pc:spChg>
        <pc:spChg chg="add del">
          <ac:chgData name="Leahy, Tracy" userId="a2ac77cc-9bf9-4a5e-8e62-9590210d9a2e" providerId="ADAL" clId="{4C77B1B5-26C6-4A4C-B763-B0113E8EBEEB}" dt="2024-09-06T19:02:56.938" v="2271" actId="26606"/>
          <ac:spMkLst>
            <pc:docMk/>
            <pc:sldMk cId="2935126202" sldId="1173"/>
            <ac:spMk id="10" creationId="{F13C74B1-5B17-4795-BED0-7140497B445A}"/>
          </ac:spMkLst>
        </pc:spChg>
        <pc:spChg chg="add del">
          <ac:chgData name="Leahy, Tracy" userId="a2ac77cc-9bf9-4a5e-8e62-9590210d9a2e" providerId="ADAL" clId="{4C77B1B5-26C6-4A4C-B763-B0113E8EBEEB}" dt="2024-09-06T19:02:56.938" v="2271" actId="26606"/>
          <ac:spMkLst>
            <pc:docMk/>
            <pc:sldMk cId="2935126202" sldId="1173"/>
            <ac:spMk id="12" creationId="{D4974D33-8DC5-464E-8C6D-BE58F0669C17}"/>
          </ac:spMkLst>
        </pc:spChg>
        <pc:spChg chg="add">
          <ac:chgData name="Leahy, Tracy" userId="a2ac77cc-9bf9-4a5e-8e62-9590210d9a2e" providerId="ADAL" clId="{4C77B1B5-26C6-4A4C-B763-B0113E8EBEEB}" dt="2024-09-06T19:03:05.218" v="2278" actId="26606"/>
          <ac:spMkLst>
            <pc:docMk/>
            <pc:sldMk cId="2935126202" sldId="1173"/>
            <ac:spMk id="13" creationId="{45D37F4E-DDB4-456B-97E0-9937730A039F}"/>
          </ac:spMkLst>
        </pc:spChg>
        <pc:spChg chg="add del">
          <ac:chgData name="Leahy, Tracy" userId="a2ac77cc-9bf9-4a5e-8e62-9590210d9a2e" providerId="ADAL" clId="{4C77B1B5-26C6-4A4C-B763-B0113E8EBEEB}" dt="2024-09-06T19:03:00.478" v="2273" actId="26606"/>
          <ac:spMkLst>
            <pc:docMk/>
            <pc:sldMk cId="2935126202" sldId="1173"/>
            <ac:spMk id="14" creationId="{45D37F4E-DDB4-456B-97E0-9937730A039F}"/>
          </ac:spMkLst>
        </pc:spChg>
        <pc:spChg chg="add del">
          <ac:chgData name="Leahy, Tracy" userId="a2ac77cc-9bf9-4a5e-8e62-9590210d9a2e" providerId="ADAL" clId="{4C77B1B5-26C6-4A4C-B763-B0113E8EBEEB}" dt="2024-09-06T19:03:00.478" v="2273" actId="26606"/>
          <ac:spMkLst>
            <pc:docMk/>
            <pc:sldMk cId="2935126202" sldId="1173"/>
            <ac:spMk id="15" creationId="{B2DD41CD-8F47-4F56-AD12-4E2FF7696987}"/>
          </ac:spMkLst>
        </pc:spChg>
        <pc:spChg chg="add">
          <ac:chgData name="Leahy, Tracy" userId="a2ac77cc-9bf9-4a5e-8e62-9590210d9a2e" providerId="ADAL" clId="{4C77B1B5-26C6-4A4C-B763-B0113E8EBEEB}" dt="2024-09-06T19:03:05.218" v="2278" actId="26606"/>
          <ac:spMkLst>
            <pc:docMk/>
            <pc:sldMk cId="2935126202" sldId="1173"/>
            <ac:spMk id="16" creationId="{B2DD41CD-8F47-4F56-AD12-4E2FF7696987}"/>
          </ac:spMkLst>
        </pc:spChg>
        <pc:spChg chg="add del">
          <ac:chgData name="Leahy, Tracy" userId="a2ac77cc-9bf9-4a5e-8e62-9590210d9a2e" providerId="ADAL" clId="{4C77B1B5-26C6-4A4C-B763-B0113E8EBEEB}" dt="2024-09-06T19:01:00.816" v="2268" actId="26606"/>
          <ac:spMkLst>
            <pc:docMk/>
            <pc:sldMk cId="2935126202" sldId="1173"/>
            <ac:spMk id="17" creationId="{593B4D24-F4A8-4141-A20A-E0575D199633}"/>
          </ac:spMkLst>
        </pc:spChg>
        <pc:spChg chg="add del">
          <ac:chgData name="Leahy, Tracy" userId="a2ac77cc-9bf9-4a5e-8e62-9590210d9a2e" providerId="ADAL" clId="{4C77B1B5-26C6-4A4C-B763-B0113E8EBEEB}" dt="2024-09-06T19:01:00.816" v="2268" actId="26606"/>
          <ac:spMkLst>
            <pc:docMk/>
            <pc:sldMk cId="2935126202" sldId="1173"/>
            <ac:spMk id="18" creationId="{D845573F-F83A-4A47-B94A-2E6465F1117D}"/>
          </ac:spMkLst>
        </pc:spChg>
        <pc:spChg chg="add del">
          <ac:chgData name="Leahy, Tracy" userId="a2ac77cc-9bf9-4a5e-8e62-9590210d9a2e" providerId="ADAL" clId="{4C77B1B5-26C6-4A4C-B763-B0113E8EBEEB}" dt="2024-09-06T19:01:00.816" v="2268" actId="26606"/>
          <ac:spMkLst>
            <pc:docMk/>
            <pc:sldMk cId="2935126202" sldId="1173"/>
            <ac:spMk id="19" creationId="{E3E9CA91-0E2B-49CD-A0F6-2EA79F02FA63}"/>
          </ac:spMkLst>
        </pc:spChg>
        <pc:grpChg chg="add del">
          <ac:chgData name="Leahy, Tracy" userId="a2ac77cc-9bf9-4a5e-8e62-9590210d9a2e" providerId="ADAL" clId="{4C77B1B5-26C6-4A4C-B763-B0113E8EBEEB}" dt="2024-09-06T19:00:51.697" v="2266" actId="26606"/>
          <ac:grpSpMkLst>
            <pc:docMk/>
            <pc:sldMk cId="2935126202" sldId="1173"/>
            <ac:grpSpMk id="11" creationId="{2FB6FA19-CDFD-4139-9F54-9FB78EB54FCF}"/>
          </ac:grpSpMkLst>
        </pc:grpChg>
        <pc:picChg chg="add mod">
          <ac:chgData name="Leahy, Tracy" userId="a2ac77cc-9bf9-4a5e-8e62-9590210d9a2e" providerId="ADAL" clId="{4C77B1B5-26C6-4A4C-B763-B0113E8EBEEB}" dt="2024-09-06T19:01:00.816" v="2268" actId="26606"/>
          <ac:picMkLst>
            <pc:docMk/>
            <pc:sldMk cId="2935126202" sldId="1173"/>
            <ac:picMk id="4" creationId="{827191A6-7F62-C7BF-9CC1-4D0848E53D3A}"/>
          </ac:picMkLst>
        </pc:picChg>
        <pc:picChg chg="add mod">
          <ac:chgData name="Leahy, Tracy" userId="a2ac77cc-9bf9-4a5e-8e62-9590210d9a2e" providerId="ADAL" clId="{4C77B1B5-26C6-4A4C-B763-B0113E8EBEEB}" dt="2024-09-09T17:26:32.838" v="4948" actId="962"/>
          <ac:picMkLst>
            <pc:docMk/>
            <pc:sldMk cId="2935126202" sldId="1173"/>
            <ac:picMk id="5" creationId="{820B2B28-4018-91AB-6A70-FFEE84EE9F7E}"/>
          </ac:picMkLst>
        </pc:picChg>
      </pc:sldChg>
      <pc:sldChg chg="addSp delSp modSp mod setBg modNotesTx">
        <pc:chgData name="Leahy, Tracy" userId="a2ac77cc-9bf9-4a5e-8e62-9590210d9a2e" providerId="ADAL" clId="{4C77B1B5-26C6-4A4C-B763-B0113E8EBEEB}" dt="2024-09-09T19:21:02.258" v="9533" actId="962"/>
        <pc:sldMkLst>
          <pc:docMk/>
          <pc:sldMk cId="4061869891" sldId="1174"/>
        </pc:sldMkLst>
        <pc:spChg chg="mod">
          <ac:chgData name="Leahy, Tracy" userId="a2ac77cc-9bf9-4a5e-8e62-9590210d9a2e" providerId="ADAL" clId="{4C77B1B5-26C6-4A4C-B763-B0113E8EBEEB}" dt="2024-09-09T17:17:20.159" v="2809" actId="26606"/>
          <ac:spMkLst>
            <pc:docMk/>
            <pc:sldMk cId="4061869891" sldId="1174"/>
            <ac:spMk id="2" creationId="{F4372420-A6F7-9C32-E87E-6FD17EE5DC77}"/>
          </ac:spMkLst>
        </pc:spChg>
        <pc:spChg chg="add del mod">
          <ac:chgData name="Leahy, Tracy" userId="a2ac77cc-9bf9-4a5e-8e62-9590210d9a2e" providerId="ADAL" clId="{4C77B1B5-26C6-4A4C-B763-B0113E8EBEEB}" dt="2024-09-06T19:29:37.866" v="2489" actId="313"/>
          <ac:spMkLst>
            <pc:docMk/>
            <pc:sldMk cId="4061869891" sldId="1174"/>
            <ac:spMk id="3" creationId="{C14C9438-B22C-C997-4064-1221FB7A5396}"/>
          </ac:spMkLst>
        </pc:spChg>
        <pc:spChg chg="add">
          <ac:chgData name="Leahy, Tracy" userId="a2ac77cc-9bf9-4a5e-8e62-9590210d9a2e" providerId="ADAL" clId="{4C77B1B5-26C6-4A4C-B763-B0113E8EBEEB}" dt="2024-09-06T19:15:54.138" v="2485" actId="26606"/>
          <ac:spMkLst>
            <pc:docMk/>
            <pc:sldMk cId="4061869891" sldId="1174"/>
            <ac:spMk id="8" creationId="{100EDD19-6802-4EC3-95CE-CFFAB042CFD6}"/>
          </ac:spMkLst>
        </pc:spChg>
        <pc:spChg chg="add del">
          <ac:chgData name="Leahy, Tracy" userId="a2ac77cc-9bf9-4a5e-8e62-9590210d9a2e" providerId="ADAL" clId="{4C77B1B5-26C6-4A4C-B763-B0113E8EBEEB}" dt="2024-09-06T19:15:18.206" v="2480" actId="26606"/>
          <ac:spMkLst>
            <pc:docMk/>
            <pc:sldMk cId="4061869891" sldId="1174"/>
            <ac:spMk id="9" creationId="{BACC6370-2D7E-4714-9D71-7542949D7D5D}"/>
          </ac:spMkLst>
        </pc:spChg>
        <pc:spChg chg="add">
          <ac:chgData name="Leahy, Tracy" userId="a2ac77cc-9bf9-4a5e-8e62-9590210d9a2e" providerId="ADAL" clId="{4C77B1B5-26C6-4A4C-B763-B0113E8EBEEB}" dt="2024-09-06T19:15:54.138" v="2485" actId="26606"/>
          <ac:spMkLst>
            <pc:docMk/>
            <pc:sldMk cId="4061869891" sldId="1174"/>
            <ac:spMk id="10" creationId="{DB17E863-922E-4C26-BD64-E8FD41D28661}"/>
          </ac:spMkLst>
        </pc:spChg>
        <pc:spChg chg="add del">
          <ac:chgData name="Leahy, Tracy" userId="a2ac77cc-9bf9-4a5e-8e62-9590210d9a2e" providerId="ADAL" clId="{4C77B1B5-26C6-4A4C-B763-B0113E8EBEEB}" dt="2024-09-06T19:15:18.206" v="2480" actId="26606"/>
          <ac:spMkLst>
            <pc:docMk/>
            <pc:sldMk cId="4061869891" sldId="1174"/>
            <ac:spMk id="11" creationId="{F68B3F68-107C-434F-AA38-110D5EA91B85}"/>
          </ac:spMkLst>
        </pc:spChg>
        <pc:spChg chg="add del">
          <ac:chgData name="Leahy, Tracy" userId="a2ac77cc-9bf9-4a5e-8e62-9590210d9a2e" providerId="ADAL" clId="{4C77B1B5-26C6-4A4C-B763-B0113E8EBEEB}" dt="2024-09-06T19:15:18.206" v="2480" actId="26606"/>
          <ac:spMkLst>
            <pc:docMk/>
            <pc:sldMk cId="4061869891" sldId="1174"/>
            <ac:spMk id="13" creationId="{AAD0DBB9-1A4B-4391-81D4-CB19F9AB918A}"/>
          </ac:spMkLst>
        </pc:spChg>
        <pc:spChg chg="add del">
          <ac:chgData name="Leahy, Tracy" userId="a2ac77cc-9bf9-4a5e-8e62-9590210d9a2e" providerId="ADAL" clId="{4C77B1B5-26C6-4A4C-B763-B0113E8EBEEB}" dt="2024-09-06T19:15:18.206" v="2480" actId="26606"/>
          <ac:spMkLst>
            <pc:docMk/>
            <pc:sldMk cId="4061869891" sldId="1174"/>
            <ac:spMk id="15" creationId="{063BBA22-50EA-4C4D-BE05-F1CE4E63AA56}"/>
          </ac:spMkLst>
        </pc:spChg>
        <pc:spChg chg="add del">
          <ac:chgData name="Leahy, Tracy" userId="a2ac77cc-9bf9-4a5e-8e62-9590210d9a2e" providerId="ADAL" clId="{4C77B1B5-26C6-4A4C-B763-B0113E8EBEEB}" dt="2024-09-09T17:17:20.159" v="2809" actId="26606"/>
          <ac:spMkLst>
            <pc:docMk/>
            <pc:sldMk cId="4061869891" sldId="1174"/>
            <ac:spMk id="16" creationId="{C05CBC3C-2E5A-4839-8B9B-2E5A6ADF0F58}"/>
          </ac:spMkLst>
        </pc:spChg>
        <pc:spChg chg="add del">
          <ac:chgData name="Leahy, Tracy" userId="a2ac77cc-9bf9-4a5e-8e62-9590210d9a2e" providerId="ADAL" clId="{4C77B1B5-26C6-4A4C-B763-B0113E8EBEEB}" dt="2024-09-09T17:17:20.159" v="2809" actId="26606"/>
          <ac:spMkLst>
            <pc:docMk/>
            <pc:sldMk cId="4061869891" sldId="1174"/>
            <ac:spMk id="18" creationId="{DB5B423A-57CC-4C58-AA26-8E2E862B03A0}"/>
          </ac:spMkLst>
        </pc:spChg>
        <pc:graphicFrameChg chg="add del">
          <ac:chgData name="Leahy, Tracy" userId="a2ac77cc-9bf9-4a5e-8e62-9590210d9a2e" providerId="ADAL" clId="{4C77B1B5-26C6-4A4C-B763-B0113E8EBEEB}" dt="2024-09-06T19:15:18.206" v="2480" actId="26606"/>
          <ac:graphicFrameMkLst>
            <pc:docMk/>
            <pc:sldMk cId="4061869891" sldId="1174"/>
            <ac:graphicFrameMk id="5" creationId="{257A32D4-33F6-C224-3DC9-62BD45811A12}"/>
          </ac:graphicFrameMkLst>
        </pc:graphicFrameChg>
        <pc:graphicFrameChg chg="mod ord modGraphic">
          <ac:chgData name="Leahy, Tracy" userId="a2ac77cc-9bf9-4a5e-8e62-9590210d9a2e" providerId="ADAL" clId="{4C77B1B5-26C6-4A4C-B763-B0113E8EBEEB}" dt="2024-09-09T19:21:02.258" v="9533" actId="962"/>
          <ac:graphicFrameMkLst>
            <pc:docMk/>
            <pc:sldMk cId="4061869891" sldId="1174"/>
            <ac:graphicFrameMk id="12" creationId="{FED5A3E4-37B0-37E6-6A8A-21B993FBF37F}"/>
          </ac:graphicFrameMkLst>
        </pc:graphicFrameChg>
        <pc:picChg chg="add mod">
          <ac:chgData name="Leahy, Tracy" userId="a2ac77cc-9bf9-4a5e-8e62-9590210d9a2e" providerId="ADAL" clId="{4C77B1B5-26C6-4A4C-B763-B0113E8EBEEB}" dt="2024-09-09T17:15:38.028" v="2807" actId="26606"/>
          <ac:picMkLst>
            <pc:docMk/>
            <pc:sldMk cId="4061869891" sldId="1174"/>
            <ac:picMk id="4" creationId="{CF3B857D-DE69-9C36-713B-9341FC1FCBA9}"/>
          </ac:picMkLst>
        </pc:picChg>
        <pc:picChg chg="add mod">
          <ac:chgData name="Leahy, Tracy" userId="a2ac77cc-9bf9-4a5e-8e62-9590210d9a2e" providerId="ADAL" clId="{4C77B1B5-26C6-4A4C-B763-B0113E8EBEEB}" dt="2024-09-09T17:24:46.033" v="4260" actId="962"/>
          <ac:picMkLst>
            <pc:docMk/>
            <pc:sldMk cId="4061869891" sldId="1174"/>
            <ac:picMk id="5" creationId="{F04FD291-0701-8DAD-FD58-0ED8D440A03E}"/>
          </ac:picMkLst>
        </pc:picChg>
      </pc:sldChg>
      <pc:sldChg chg="modSp del mod">
        <pc:chgData name="Leahy, Tracy" userId="a2ac77cc-9bf9-4a5e-8e62-9590210d9a2e" providerId="ADAL" clId="{4C77B1B5-26C6-4A4C-B763-B0113E8EBEEB}" dt="2024-09-06T19:15:59.147" v="2486" actId="2696"/>
        <pc:sldMkLst>
          <pc:docMk/>
          <pc:sldMk cId="3551573224" sldId="1175"/>
        </pc:sldMkLst>
        <pc:spChg chg="mod">
          <ac:chgData name="Leahy, Tracy" userId="a2ac77cc-9bf9-4a5e-8e62-9590210d9a2e" providerId="ADAL" clId="{4C77B1B5-26C6-4A4C-B763-B0113E8EBEEB}" dt="2024-09-06T19:15:24.054" v="2481" actId="21"/>
          <ac:spMkLst>
            <pc:docMk/>
            <pc:sldMk cId="3551573224" sldId="1175"/>
            <ac:spMk id="3" creationId="{9292418A-A999-F51C-12D3-F16F354396C2}"/>
          </ac:spMkLst>
        </pc:spChg>
      </pc:sldChg>
      <pc:sldChg chg="addSp delSp modSp mod setBg">
        <pc:chgData name="Leahy, Tracy" userId="a2ac77cc-9bf9-4a5e-8e62-9590210d9a2e" providerId="ADAL" clId="{4C77B1B5-26C6-4A4C-B763-B0113E8EBEEB}" dt="2024-09-09T19:21:08.789" v="9534" actId="962"/>
        <pc:sldMkLst>
          <pc:docMk/>
          <pc:sldMk cId="1233546058" sldId="1176"/>
        </pc:sldMkLst>
        <pc:spChg chg="mod">
          <ac:chgData name="Leahy, Tracy" userId="a2ac77cc-9bf9-4a5e-8e62-9590210d9a2e" providerId="ADAL" clId="{4C77B1B5-26C6-4A4C-B763-B0113E8EBEEB}" dt="2024-09-09T17:01:37.590" v="2648" actId="26606"/>
          <ac:spMkLst>
            <pc:docMk/>
            <pc:sldMk cId="1233546058" sldId="1176"/>
            <ac:spMk id="2" creationId="{AC6B1313-DA74-EF68-6839-7889C58ABA8D}"/>
          </ac:spMkLst>
        </pc:spChg>
        <pc:spChg chg="mod">
          <ac:chgData name="Leahy, Tracy" userId="a2ac77cc-9bf9-4a5e-8e62-9590210d9a2e" providerId="ADAL" clId="{4C77B1B5-26C6-4A4C-B763-B0113E8EBEEB}" dt="2024-09-06T19:33:32.714" v="2491" actId="26606"/>
          <ac:spMkLst>
            <pc:docMk/>
            <pc:sldMk cId="1233546058" sldId="1176"/>
            <ac:spMk id="3" creationId="{3A50DB12-5A71-7752-16B1-0BB564AD1242}"/>
          </ac:spMkLst>
        </pc:spChg>
        <pc:spChg chg="add">
          <ac:chgData name="Leahy, Tracy" userId="a2ac77cc-9bf9-4a5e-8e62-9590210d9a2e" providerId="ADAL" clId="{4C77B1B5-26C6-4A4C-B763-B0113E8EBEEB}" dt="2024-09-06T19:33:32.714" v="2491" actId="26606"/>
          <ac:spMkLst>
            <pc:docMk/>
            <pc:sldMk cId="1233546058" sldId="1176"/>
            <ac:spMk id="8" creationId="{100EDD19-6802-4EC3-95CE-CFFAB042CFD6}"/>
          </ac:spMkLst>
        </pc:spChg>
        <pc:spChg chg="add del">
          <ac:chgData name="Leahy, Tracy" userId="a2ac77cc-9bf9-4a5e-8e62-9590210d9a2e" providerId="ADAL" clId="{4C77B1B5-26C6-4A4C-B763-B0113E8EBEEB}" dt="2024-09-06T19:16:16.665" v="2488" actId="26606"/>
          <ac:spMkLst>
            <pc:docMk/>
            <pc:sldMk cId="1233546058" sldId="1176"/>
            <ac:spMk id="9" creationId="{F13C74B1-5B17-4795-BED0-7140497B445A}"/>
          </ac:spMkLst>
        </pc:spChg>
        <pc:spChg chg="add">
          <ac:chgData name="Leahy, Tracy" userId="a2ac77cc-9bf9-4a5e-8e62-9590210d9a2e" providerId="ADAL" clId="{4C77B1B5-26C6-4A4C-B763-B0113E8EBEEB}" dt="2024-09-06T19:33:32.714" v="2491" actId="26606"/>
          <ac:spMkLst>
            <pc:docMk/>
            <pc:sldMk cId="1233546058" sldId="1176"/>
            <ac:spMk id="10" creationId="{DB17E863-922E-4C26-BD64-E8FD41D28661}"/>
          </ac:spMkLst>
        </pc:spChg>
        <pc:spChg chg="add del">
          <ac:chgData name="Leahy, Tracy" userId="a2ac77cc-9bf9-4a5e-8e62-9590210d9a2e" providerId="ADAL" clId="{4C77B1B5-26C6-4A4C-B763-B0113E8EBEEB}" dt="2024-09-06T19:16:16.665" v="2488" actId="26606"/>
          <ac:spMkLst>
            <pc:docMk/>
            <pc:sldMk cId="1233546058" sldId="1176"/>
            <ac:spMk id="11" creationId="{D4974D33-8DC5-464E-8C6D-BE58F0669C17}"/>
          </ac:spMkLst>
        </pc:spChg>
        <pc:spChg chg="add del">
          <ac:chgData name="Leahy, Tracy" userId="a2ac77cc-9bf9-4a5e-8e62-9590210d9a2e" providerId="ADAL" clId="{4C77B1B5-26C6-4A4C-B763-B0113E8EBEEB}" dt="2024-09-09T17:01:37.590" v="2648" actId="26606"/>
          <ac:spMkLst>
            <pc:docMk/>
            <pc:sldMk cId="1233546058" sldId="1176"/>
            <ac:spMk id="23" creationId="{2E442304-DDBD-4F7B-8017-36BCC863FB40}"/>
          </ac:spMkLst>
        </pc:spChg>
        <pc:spChg chg="add del">
          <ac:chgData name="Leahy, Tracy" userId="a2ac77cc-9bf9-4a5e-8e62-9590210d9a2e" providerId="ADAL" clId="{4C77B1B5-26C6-4A4C-B763-B0113E8EBEEB}" dt="2024-09-09T17:01:37.590" v="2648" actId="26606"/>
          <ac:spMkLst>
            <pc:docMk/>
            <pc:sldMk cId="1233546058" sldId="1176"/>
            <ac:spMk id="25" creationId="{5E107275-3853-46FD-A241-DE4355A42675}"/>
          </ac:spMkLst>
        </pc:spChg>
        <pc:spChg chg="add del">
          <ac:chgData name="Leahy, Tracy" userId="a2ac77cc-9bf9-4a5e-8e62-9590210d9a2e" providerId="ADAL" clId="{4C77B1B5-26C6-4A4C-B763-B0113E8EBEEB}" dt="2024-09-09T17:01:30.197" v="2643" actId="26606"/>
          <ac:spMkLst>
            <pc:docMk/>
            <pc:sldMk cId="1233546058" sldId="1176"/>
            <ac:spMk id="30" creationId="{C0763A76-9F1C-4FC5-82B7-DD475DA461B2}"/>
          </ac:spMkLst>
        </pc:spChg>
        <pc:spChg chg="add del">
          <ac:chgData name="Leahy, Tracy" userId="a2ac77cc-9bf9-4a5e-8e62-9590210d9a2e" providerId="ADAL" clId="{4C77B1B5-26C6-4A4C-B763-B0113E8EBEEB}" dt="2024-09-09T17:01:30.197" v="2643" actId="26606"/>
          <ac:spMkLst>
            <pc:docMk/>
            <pc:sldMk cId="1233546058" sldId="1176"/>
            <ac:spMk id="32" creationId="{E81BF4F6-F2CF-4984-9D14-D6966D92F99F}"/>
          </ac:spMkLst>
        </pc:spChg>
        <pc:spChg chg="add del">
          <ac:chgData name="Leahy, Tracy" userId="a2ac77cc-9bf9-4a5e-8e62-9590210d9a2e" providerId="ADAL" clId="{4C77B1B5-26C6-4A4C-B763-B0113E8EBEEB}" dt="2024-09-09T17:01:33.302" v="2645" actId="26606"/>
          <ac:spMkLst>
            <pc:docMk/>
            <pc:sldMk cId="1233546058" sldId="1176"/>
            <ac:spMk id="34" creationId="{C0763A76-9F1C-4FC5-82B7-DD475DA461B2}"/>
          </ac:spMkLst>
        </pc:spChg>
        <pc:spChg chg="add del">
          <ac:chgData name="Leahy, Tracy" userId="a2ac77cc-9bf9-4a5e-8e62-9590210d9a2e" providerId="ADAL" clId="{4C77B1B5-26C6-4A4C-B763-B0113E8EBEEB}" dt="2024-09-09T17:01:33.302" v="2645" actId="26606"/>
          <ac:spMkLst>
            <pc:docMk/>
            <pc:sldMk cId="1233546058" sldId="1176"/>
            <ac:spMk id="35" creationId="{E81BF4F6-F2CF-4984-9D14-D6966D92F99F}"/>
          </ac:spMkLst>
        </pc:spChg>
        <pc:spChg chg="add del">
          <ac:chgData name="Leahy, Tracy" userId="a2ac77cc-9bf9-4a5e-8e62-9590210d9a2e" providerId="ADAL" clId="{4C77B1B5-26C6-4A4C-B763-B0113E8EBEEB}" dt="2024-09-09T17:01:37.569" v="2647" actId="26606"/>
          <ac:spMkLst>
            <pc:docMk/>
            <pc:sldMk cId="1233546058" sldId="1176"/>
            <ac:spMk id="37" creationId="{C0763A76-9F1C-4FC5-82B7-DD475DA461B2}"/>
          </ac:spMkLst>
        </pc:spChg>
        <pc:spChg chg="add del">
          <ac:chgData name="Leahy, Tracy" userId="a2ac77cc-9bf9-4a5e-8e62-9590210d9a2e" providerId="ADAL" clId="{4C77B1B5-26C6-4A4C-B763-B0113E8EBEEB}" dt="2024-09-09T17:01:37.569" v="2647" actId="26606"/>
          <ac:spMkLst>
            <pc:docMk/>
            <pc:sldMk cId="1233546058" sldId="1176"/>
            <ac:spMk id="38" creationId="{E81BF4F6-F2CF-4984-9D14-D6966D92F99F}"/>
          </ac:spMkLst>
        </pc:spChg>
        <pc:spChg chg="add">
          <ac:chgData name="Leahy, Tracy" userId="a2ac77cc-9bf9-4a5e-8e62-9590210d9a2e" providerId="ADAL" clId="{4C77B1B5-26C6-4A4C-B763-B0113E8EBEEB}" dt="2024-09-09T17:01:37.590" v="2648" actId="26606"/>
          <ac:spMkLst>
            <pc:docMk/>
            <pc:sldMk cId="1233546058" sldId="1176"/>
            <ac:spMk id="40" creationId="{C0763A76-9F1C-4FC5-82B7-DD475DA461B2}"/>
          </ac:spMkLst>
        </pc:spChg>
        <pc:spChg chg="add">
          <ac:chgData name="Leahy, Tracy" userId="a2ac77cc-9bf9-4a5e-8e62-9590210d9a2e" providerId="ADAL" clId="{4C77B1B5-26C6-4A4C-B763-B0113E8EBEEB}" dt="2024-09-09T17:01:37.590" v="2648" actId="26606"/>
          <ac:spMkLst>
            <pc:docMk/>
            <pc:sldMk cId="1233546058" sldId="1176"/>
            <ac:spMk id="41" creationId="{E81BF4F6-F2CF-4984-9D14-D6966D92F99F}"/>
          </ac:spMkLst>
        </pc:spChg>
        <pc:graphicFrameChg chg="mod ord modGraphic">
          <ac:chgData name="Leahy, Tracy" userId="a2ac77cc-9bf9-4a5e-8e62-9590210d9a2e" providerId="ADAL" clId="{4C77B1B5-26C6-4A4C-B763-B0113E8EBEEB}" dt="2024-09-09T19:21:08.789" v="9534" actId="962"/>
          <ac:graphicFrameMkLst>
            <pc:docMk/>
            <pc:sldMk cId="1233546058" sldId="1176"/>
            <ac:graphicFrameMk id="12" creationId="{85E46569-931D-3730-22BE-1FC70673D165}"/>
          </ac:graphicFrameMkLst>
        </pc:graphicFrameChg>
        <pc:picChg chg="add mod">
          <ac:chgData name="Leahy, Tracy" userId="a2ac77cc-9bf9-4a5e-8e62-9590210d9a2e" providerId="ADAL" clId="{4C77B1B5-26C6-4A4C-B763-B0113E8EBEEB}" dt="2024-09-09T17:24:21.095" v="4174" actId="962"/>
          <ac:picMkLst>
            <pc:docMk/>
            <pc:sldMk cId="1233546058" sldId="1176"/>
            <ac:picMk id="4" creationId="{7AD931F8-7B16-3751-D661-7256F9A83107}"/>
          </ac:picMkLst>
        </pc:picChg>
        <pc:picChg chg="add del">
          <ac:chgData name="Leahy, Tracy" userId="a2ac77cc-9bf9-4a5e-8e62-9590210d9a2e" providerId="ADAL" clId="{4C77B1B5-26C6-4A4C-B763-B0113E8EBEEB}" dt="2024-09-06T19:16:16.665" v="2488" actId="26606"/>
          <ac:picMkLst>
            <pc:docMk/>
            <pc:sldMk cId="1233546058" sldId="1176"/>
            <ac:picMk id="5" creationId="{1A904C7E-C6DB-26F8-6D7A-C310ACFBFA7E}"/>
          </ac:picMkLst>
        </pc:picChg>
      </pc:sldChg>
      <pc:sldChg chg="addSp delSp modSp mod setBg modNotesTx">
        <pc:chgData name="Leahy, Tracy" userId="a2ac77cc-9bf9-4a5e-8e62-9590210d9a2e" providerId="ADAL" clId="{4C77B1B5-26C6-4A4C-B763-B0113E8EBEEB}" dt="2024-09-09T19:21:11.375" v="9535" actId="962"/>
        <pc:sldMkLst>
          <pc:docMk/>
          <pc:sldMk cId="2998592927" sldId="1177"/>
        </pc:sldMkLst>
        <pc:spChg chg="mod">
          <ac:chgData name="Leahy, Tracy" userId="a2ac77cc-9bf9-4a5e-8e62-9590210d9a2e" providerId="ADAL" clId="{4C77B1B5-26C6-4A4C-B763-B0113E8EBEEB}" dt="2024-09-09T17:12:16.440" v="2802" actId="26606"/>
          <ac:spMkLst>
            <pc:docMk/>
            <pc:sldMk cId="2998592927" sldId="1177"/>
            <ac:spMk id="2" creationId="{E6B750DD-BDE3-FEA6-C29A-850DDC172A78}"/>
          </ac:spMkLst>
        </pc:spChg>
        <pc:spChg chg="del">
          <ac:chgData name="Leahy, Tracy" userId="a2ac77cc-9bf9-4a5e-8e62-9590210d9a2e" providerId="ADAL" clId="{4C77B1B5-26C6-4A4C-B763-B0113E8EBEEB}" dt="2024-09-06T19:33:41.121" v="2492" actId="26606"/>
          <ac:spMkLst>
            <pc:docMk/>
            <pc:sldMk cId="2998592927" sldId="1177"/>
            <ac:spMk id="3" creationId="{70028D6E-5963-505F-E75C-0A366E1458ED}"/>
          </ac:spMkLst>
        </pc:spChg>
        <pc:spChg chg="add">
          <ac:chgData name="Leahy, Tracy" userId="a2ac77cc-9bf9-4a5e-8e62-9590210d9a2e" providerId="ADAL" clId="{4C77B1B5-26C6-4A4C-B763-B0113E8EBEEB}" dt="2024-09-06T19:33:41.121" v="2492" actId="26606"/>
          <ac:spMkLst>
            <pc:docMk/>
            <pc:sldMk cId="2998592927" sldId="1177"/>
            <ac:spMk id="9" creationId="{7517A47C-B2E5-4B79-8061-D74B1311AF6E}"/>
          </ac:spMkLst>
        </pc:spChg>
        <pc:spChg chg="add">
          <ac:chgData name="Leahy, Tracy" userId="a2ac77cc-9bf9-4a5e-8e62-9590210d9a2e" providerId="ADAL" clId="{4C77B1B5-26C6-4A4C-B763-B0113E8EBEEB}" dt="2024-09-06T19:33:41.121" v="2492" actId="26606"/>
          <ac:spMkLst>
            <pc:docMk/>
            <pc:sldMk cId="2998592927" sldId="1177"/>
            <ac:spMk id="11" creationId="{C505E780-2083-4CB5-A42A-5E0E2908ECC3}"/>
          </ac:spMkLst>
        </pc:spChg>
        <pc:spChg chg="add">
          <ac:chgData name="Leahy, Tracy" userId="a2ac77cc-9bf9-4a5e-8e62-9590210d9a2e" providerId="ADAL" clId="{4C77B1B5-26C6-4A4C-B763-B0113E8EBEEB}" dt="2024-09-06T19:33:41.121" v="2492" actId="26606"/>
          <ac:spMkLst>
            <pc:docMk/>
            <pc:sldMk cId="2998592927" sldId="1177"/>
            <ac:spMk id="13" creationId="{D2C0AE1C-0118-41AE-8A10-7CDCBF10E96F}"/>
          </ac:spMkLst>
        </pc:spChg>
        <pc:spChg chg="add">
          <ac:chgData name="Leahy, Tracy" userId="a2ac77cc-9bf9-4a5e-8e62-9590210d9a2e" providerId="ADAL" clId="{4C77B1B5-26C6-4A4C-B763-B0113E8EBEEB}" dt="2024-09-06T19:33:41.121" v="2492" actId="26606"/>
          <ac:spMkLst>
            <pc:docMk/>
            <pc:sldMk cId="2998592927" sldId="1177"/>
            <ac:spMk id="15" creationId="{463EEC44-1BA3-44ED-81FC-A644B04B2A44}"/>
          </ac:spMkLst>
        </pc:spChg>
        <pc:spChg chg="del">
          <ac:chgData name="Leahy, Tracy" userId="a2ac77cc-9bf9-4a5e-8e62-9590210d9a2e" providerId="ADAL" clId="{4C77B1B5-26C6-4A4C-B763-B0113E8EBEEB}" dt="2024-09-09T17:12:16.440" v="2802" actId="26606"/>
          <ac:spMkLst>
            <pc:docMk/>
            <pc:sldMk cId="2998592927" sldId="1177"/>
            <ac:spMk id="21" creationId="{C05CBC3C-2E5A-4839-8B9B-2E5A6ADF0F58}"/>
          </ac:spMkLst>
        </pc:spChg>
        <pc:spChg chg="del">
          <ac:chgData name="Leahy, Tracy" userId="a2ac77cc-9bf9-4a5e-8e62-9590210d9a2e" providerId="ADAL" clId="{4C77B1B5-26C6-4A4C-B763-B0113E8EBEEB}" dt="2024-09-09T17:12:16.440" v="2802" actId="26606"/>
          <ac:spMkLst>
            <pc:docMk/>
            <pc:sldMk cId="2998592927" sldId="1177"/>
            <ac:spMk id="23" creationId="{DB5B423A-57CC-4C58-AA26-8E2E862B03A0}"/>
          </ac:spMkLst>
        </pc:spChg>
        <pc:spChg chg="add">
          <ac:chgData name="Leahy, Tracy" userId="a2ac77cc-9bf9-4a5e-8e62-9590210d9a2e" providerId="ADAL" clId="{4C77B1B5-26C6-4A4C-B763-B0113E8EBEEB}" dt="2024-09-09T17:12:16.440" v="2802" actId="26606"/>
          <ac:spMkLst>
            <pc:docMk/>
            <pc:sldMk cId="2998592927" sldId="1177"/>
            <ac:spMk id="29" creationId="{C0763A76-9F1C-4FC5-82B7-DD475DA461B2}"/>
          </ac:spMkLst>
        </pc:spChg>
        <pc:spChg chg="add">
          <ac:chgData name="Leahy, Tracy" userId="a2ac77cc-9bf9-4a5e-8e62-9590210d9a2e" providerId="ADAL" clId="{4C77B1B5-26C6-4A4C-B763-B0113E8EBEEB}" dt="2024-09-09T17:12:16.440" v="2802" actId="26606"/>
          <ac:spMkLst>
            <pc:docMk/>
            <pc:sldMk cId="2998592927" sldId="1177"/>
            <ac:spMk id="31" creationId="{E81BF4F6-F2CF-4984-9D14-D6966D92F99F}"/>
          </ac:spMkLst>
        </pc:spChg>
        <pc:graphicFrameChg chg="add">
          <ac:chgData name="Leahy, Tracy" userId="a2ac77cc-9bf9-4a5e-8e62-9590210d9a2e" providerId="ADAL" clId="{4C77B1B5-26C6-4A4C-B763-B0113E8EBEEB}" dt="2024-09-06T19:33:41.121" v="2492" actId="26606"/>
          <ac:graphicFrameMkLst>
            <pc:docMk/>
            <pc:sldMk cId="2998592927" sldId="1177"/>
            <ac:graphicFrameMk id="5" creationId="{C425616F-0564-383A-FA1C-C44D661CE6F9}"/>
          </ac:graphicFrameMkLst>
        </pc:graphicFrameChg>
        <pc:graphicFrameChg chg="del mod">
          <ac:chgData name="Leahy, Tracy" userId="a2ac77cc-9bf9-4a5e-8e62-9590210d9a2e" providerId="ADAL" clId="{4C77B1B5-26C6-4A4C-B763-B0113E8EBEEB}" dt="2024-09-09T17:12:16.440" v="2802" actId="26606"/>
          <ac:graphicFrameMkLst>
            <pc:docMk/>
            <pc:sldMk cId="2998592927" sldId="1177"/>
            <ac:graphicFrameMk id="17" creationId="{C7331CC9-BD2B-D007-BFEB-16EA4AFB2223}"/>
          </ac:graphicFrameMkLst>
        </pc:graphicFrameChg>
        <pc:graphicFrameChg chg="add mod">
          <ac:chgData name="Leahy, Tracy" userId="a2ac77cc-9bf9-4a5e-8e62-9590210d9a2e" providerId="ADAL" clId="{4C77B1B5-26C6-4A4C-B763-B0113E8EBEEB}" dt="2024-09-09T19:21:11.375" v="9535" actId="962"/>
          <ac:graphicFrameMkLst>
            <pc:docMk/>
            <pc:sldMk cId="2998592927" sldId="1177"/>
            <ac:graphicFrameMk id="25" creationId="{8B1435C1-B7A6-9F00-33E0-ED498682A688}"/>
          </ac:graphicFrameMkLst>
        </pc:graphicFrameChg>
        <pc:picChg chg="add mod">
          <ac:chgData name="Leahy, Tracy" userId="a2ac77cc-9bf9-4a5e-8e62-9590210d9a2e" providerId="ADAL" clId="{4C77B1B5-26C6-4A4C-B763-B0113E8EBEEB}" dt="2024-09-09T17:23:04.979" v="3560" actId="962"/>
          <ac:picMkLst>
            <pc:docMk/>
            <pc:sldMk cId="2998592927" sldId="1177"/>
            <ac:picMk id="4" creationId="{D8D84235-BF7D-64D9-CD72-4239A966E237}"/>
          </ac:picMkLst>
        </pc:picChg>
      </pc:sldChg>
      <pc:sldChg chg="modSp mod modNotesTx">
        <pc:chgData name="Leahy, Tracy" userId="a2ac77cc-9bf9-4a5e-8e62-9590210d9a2e" providerId="ADAL" clId="{4C77B1B5-26C6-4A4C-B763-B0113E8EBEEB}" dt="2024-09-18T19:23:00.810" v="9614" actId="255"/>
        <pc:sldMkLst>
          <pc:docMk/>
          <pc:sldMk cId="573117611" sldId="1178"/>
        </pc:sldMkLst>
        <pc:spChg chg="mod">
          <ac:chgData name="Leahy, Tracy" userId="a2ac77cc-9bf9-4a5e-8e62-9590210d9a2e" providerId="ADAL" clId="{4C77B1B5-26C6-4A4C-B763-B0113E8EBEEB}" dt="2024-09-18T19:23:00.810" v="9614" actId="255"/>
          <ac:spMkLst>
            <pc:docMk/>
            <pc:sldMk cId="573117611" sldId="1178"/>
            <ac:spMk id="2" creationId="{4549651B-6FC9-DE7F-7002-62C4A4E5EC7D}"/>
          </ac:spMkLst>
        </pc:spChg>
        <pc:spChg chg="mod">
          <ac:chgData name="Leahy, Tracy" userId="a2ac77cc-9bf9-4a5e-8e62-9590210d9a2e" providerId="ADAL" clId="{4C77B1B5-26C6-4A4C-B763-B0113E8EBEEB}" dt="2024-09-06T17:18:10.983" v="6"/>
          <ac:spMkLst>
            <pc:docMk/>
            <pc:sldMk cId="573117611" sldId="1178"/>
            <ac:spMk id="25" creationId="{7CA972C9-DF05-63D6-C41C-7495386ED753}"/>
          </ac:spMkLst>
        </pc:spChg>
        <pc:picChg chg="mod">
          <ac:chgData name="Leahy, Tracy" userId="a2ac77cc-9bf9-4a5e-8e62-9590210d9a2e" providerId="ADAL" clId="{4C77B1B5-26C6-4A4C-B763-B0113E8EBEEB}" dt="2024-09-09T17:31:43.528" v="6472" actId="962"/>
          <ac:picMkLst>
            <pc:docMk/>
            <pc:sldMk cId="573117611" sldId="1178"/>
            <ac:picMk id="4" creationId="{5F247C5E-7F1C-4DFC-6DBF-569FA91D892B}"/>
          </ac:picMkLst>
        </pc:picChg>
      </pc:sldChg>
      <pc:sldChg chg="addSp delSp modSp mod setBg">
        <pc:chgData name="Leahy, Tracy" userId="a2ac77cc-9bf9-4a5e-8e62-9590210d9a2e" providerId="ADAL" clId="{4C77B1B5-26C6-4A4C-B763-B0113E8EBEEB}" dt="2024-09-09T17:31:20.227" v="6302" actId="962"/>
        <pc:sldMkLst>
          <pc:docMk/>
          <pc:sldMk cId="3956921112" sldId="1179"/>
        </pc:sldMkLst>
        <pc:spChg chg="mod ord">
          <ac:chgData name="Leahy, Tracy" userId="a2ac77cc-9bf9-4a5e-8e62-9590210d9a2e" providerId="ADAL" clId="{4C77B1B5-26C6-4A4C-B763-B0113E8EBEEB}" dt="2024-09-06T17:21:31.981" v="46" actId="26606"/>
          <ac:spMkLst>
            <pc:docMk/>
            <pc:sldMk cId="3956921112" sldId="1179"/>
            <ac:spMk id="2" creationId="{4197FA98-EC8F-A033-6B5D-84256BE5918E}"/>
          </ac:spMkLst>
        </pc:spChg>
        <pc:spChg chg="add">
          <ac:chgData name="Leahy, Tracy" userId="a2ac77cc-9bf9-4a5e-8e62-9590210d9a2e" providerId="ADAL" clId="{4C77B1B5-26C6-4A4C-B763-B0113E8EBEEB}" dt="2024-09-06T17:21:31.981" v="46" actId="26606"/>
          <ac:spMkLst>
            <pc:docMk/>
            <pc:sldMk cId="3956921112" sldId="1179"/>
            <ac:spMk id="6" creationId="{4AC6B390-BC59-4F1D-A0EE-D71A92F0A0B2}"/>
          </ac:spMkLst>
        </pc:spChg>
        <pc:spChg chg="add">
          <ac:chgData name="Leahy, Tracy" userId="a2ac77cc-9bf9-4a5e-8e62-9590210d9a2e" providerId="ADAL" clId="{4C77B1B5-26C6-4A4C-B763-B0113E8EBEEB}" dt="2024-09-06T17:21:31.981" v="46" actId="26606"/>
          <ac:spMkLst>
            <pc:docMk/>
            <pc:sldMk cId="3956921112" sldId="1179"/>
            <ac:spMk id="7" creationId="{B6C60D79-16F1-4C4B-B7E3-7634E7069CDE}"/>
          </ac:spMkLst>
        </pc:spChg>
        <pc:spChg chg="add del">
          <ac:chgData name="Leahy, Tracy" userId="a2ac77cc-9bf9-4a5e-8e62-9590210d9a2e" providerId="ADAL" clId="{4C77B1B5-26C6-4A4C-B763-B0113E8EBEEB}" dt="2024-09-06T17:21:08.095" v="42" actId="26606"/>
          <ac:spMkLst>
            <pc:docMk/>
            <pc:sldMk cId="3956921112" sldId="1179"/>
            <ac:spMk id="8" creationId="{E0B82464-9210-1B9A-BA39-FCBB6DCC02DF}"/>
          </ac:spMkLst>
        </pc:spChg>
        <pc:spChg chg="add mod">
          <ac:chgData name="Leahy, Tracy" userId="a2ac77cc-9bf9-4a5e-8e62-9590210d9a2e" providerId="ADAL" clId="{4C77B1B5-26C6-4A4C-B763-B0113E8EBEEB}" dt="2024-09-06T17:22:14.638" v="91"/>
          <ac:spMkLst>
            <pc:docMk/>
            <pc:sldMk cId="3956921112" sldId="1179"/>
            <ac:spMk id="9" creationId="{3022A526-F8F7-6027-E709-63DA66124C87}"/>
          </ac:spMkLst>
        </pc:spChg>
        <pc:spChg chg="add del">
          <ac:chgData name="Leahy, Tracy" userId="a2ac77cc-9bf9-4a5e-8e62-9590210d9a2e" providerId="ADAL" clId="{4C77B1B5-26C6-4A4C-B763-B0113E8EBEEB}" dt="2024-09-06T17:21:08.095" v="42" actId="26606"/>
          <ac:spMkLst>
            <pc:docMk/>
            <pc:sldMk cId="3956921112" sldId="1179"/>
            <ac:spMk id="11" creationId="{F13C74B1-5B17-4795-BED0-7140497B445A}"/>
          </ac:spMkLst>
        </pc:spChg>
        <pc:spChg chg="add del">
          <ac:chgData name="Leahy, Tracy" userId="a2ac77cc-9bf9-4a5e-8e62-9590210d9a2e" providerId="ADAL" clId="{4C77B1B5-26C6-4A4C-B763-B0113E8EBEEB}" dt="2024-09-06T17:21:08.095" v="42" actId="26606"/>
          <ac:spMkLst>
            <pc:docMk/>
            <pc:sldMk cId="3956921112" sldId="1179"/>
            <ac:spMk id="13" creationId="{D4974D33-8DC5-464E-8C6D-BE58F0669C17}"/>
          </ac:spMkLst>
        </pc:spChg>
        <pc:spChg chg="add">
          <ac:chgData name="Leahy, Tracy" userId="a2ac77cc-9bf9-4a5e-8e62-9590210d9a2e" providerId="ADAL" clId="{4C77B1B5-26C6-4A4C-B763-B0113E8EBEEB}" dt="2024-09-06T17:21:31.981" v="46" actId="26606"/>
          <ac:spMkLst>
            <pc:docMk/>
            <pc:sldMk cId="3956921112" sldId="1179"/>
            <ac:spMk id="15" creationId="{426B127E-6498-4C77-9C9D-4553A5113B80}"/>
          </ac:spMkLst>
        </pc:spChg>
        <pc:picChg chg="mod">
          <ac:chgData name="Leahy, Tracy" userId="a2ac77cc-9bf9-4a5e-8e62-9590210d9a2e" providerId="ADAL" clId="{4C77B1B5-26C6-4A4C-B763-B0113E8EBEEB}" dt="2024-09-09T17:31:20.227" v="6302" actId="962"/>
          <ac:picMkLst>
            <pc:docMk/>
            <pc:sldMk cId="3956921112" sldId="1179"/>
            <ac:picMk id="4" creationId="{838FC16B-D0C8-8F38-7B67-A128E8960F67}"/>
          </ac:picMkLst>
        </pc:picChg>
      </pc:sldChg>
      <pc:sldChg chg="addSp delSp modSp new mod setBg modNotesTx">
        <pc:chgData name="Leahy, Tracy" userId="a2ac77cc-9bf9-4a5e-8e62-9590210d9a2e" providerId="ADAL" clId="{4C77B1B5-26C6-4A4C-B763-B0113E8EBEEB}" dt="2024-09-09T17:32:30.164" v="6818" actId="962"/>
        <pc:sldMkLst>
          <pc:docMk/>
          <pc:sldMk cId="1039682659" sldId="1180"/>
        </pc:sldMkLst>
        <pc:spChg chg="mod">
          <ac:chgData name="Leahy, Tracy" userId="a2ac77cc-9bf9-4a5e-8e62-9590210d9a2e" providerId="ADAL" clId="{4C77B1B5-26C6-4A4C-B763-B0113E8EBEEB}" dt="2024-09-06T17:26:08.434" v="127" actId="26606"/>
          <ac:spMkLst>
            <pc:docMk/>
            <pc:sldMk cId="1039682659" sldId="1180"/>
            <ac:spMk id="2" creationId="{6C87C543-5198-807D-20AB-A32EC38FA5D3}"/>
          </ac:spMkLst>
        </pc:spChg>
        <pc:spChg chg="del">
          <ac:chgData name="Leahy, Tracy" userId="a2ac77cc-9bf9-4a5e-8e62-9590210d9a2e" providerId="ADAL" clId="{4C77B1B5-26C6-4A4C-B763-B0113E8EBEEB}" dt="2024-09-06T17:25:17.661" v="93"/>
          <ac:spMkLst>
            <pc:docMk/>
            <pc:sldMk cId="1039682659" sldId="1180"/>
            <ac:spMk id="3" creationId="{82263319-54CB-3F3F-0B67-00F200A57915}"/>
          </ac:spMkLst>
        </pc:spChg>
        <pc:spChg chg="add mod">
          <ac:chgData name="Leahy, Tracy" userId="a2ac77cc-9bf9-4a5e-8e62-9590210d9a2e" providerId="ADAL" clId="{4C77B1B5-26C6-4A4C-B763-B0113E8EBEEB}" dt="2024-09-06T17:26:08.434" v="127" actId="26606"/>
          <ac:spMkLst>
            <pc:docMk/>
            <pc:sldMk cId="1039682659" sldId="1180"/>
            <ac:spMk id="8" creationId="{CF83357D-8247-ED45-8F62-C65627233247}"/>
          </ac:spMkLst>
        </pc:spChg>
        <pc:spChg chg="add del">
          <ac:chgData name="Leahy, Tracy" userId="a2ac77cc-9bf9-4a5e-8e62-9590210d9a2e" providerId="ADAL" clId="{4C77B1B5-26C6-4A4C-B763-B0113E8EBEEB}" dt="2024-09-06T17:26:08.434" v="127" actId="26606"/>
          <ac:spMkLst>
            <pc:docMk/>
            <pc:sldMk cId="1039682659" sldId="1180"/>
            <ac:spMk id="11" creationId="{1ECAB1E8-8195-4748-BE71-FF806D86892E}"/>
          </ac:spMkLst>
        </pc:spChg>
        <pc:spChg chg="add del">
          <ac:chgData name="Leahy, Tracy" userId="a2ac77cc-9bf9-4a5e-8e62-9590210d9a2e" providerId="ADAL" clId="{4C77B1B5-26C6-4A4C-B763-B0113E8EBEEB}" dt="2024-09-06T17:26:08.434" v="127" actId="26606"/>
          <ac:spMkLst>
            <pc:docMk/>
            <pc:sldMk cId="1039682659" sldId="1180"/>
            <ac:spMk id="13" creationId="{57F6BDD4-E066-4008-8011-6CC31AEB4556}"/>
          </ac:spMkLst>
        </pc:spChg>
        <pc:spChg chg="add del">
          <ac:chgData name="Leahy, Tracy" userId="a2ac77cc-9bf9-4a5e-8e62-9590210d9a2e" providerId="ADAL" clId="{4C77B1B5-26C6-4A4C-B763-B0113E8EBEEB}" dt="2024-09-06T17:26:08.434" v="127" actId="26606"/>
          <ac:spMkLst>
            <pc:docMk/>
            <pc:sldMk cId="1039682659" sldId="1180"/>
            <ac:spMk id="15" creationId="{2711A8FB-68FC-45FC-B01E-38F809E2D439}"/>
          </ac:spMkLst>
        </pc:spChg>
        <pc:spChg chg="add del">
          <ac:chgData name="Leahy, Tracy" userId="a2ac77cc-9bf9-4a5e-8e62-9590210d9a2e" providerId="ADAL" clId="{4C77B1B5-26C6-4A4C-B763-B0113E8EBEEB}" dt="2024-09-06T17:26:08.434" v="127" actId="26606"/>
          <ac:spMkLst>
            <pc:docMk/>
            <pc:sldMk cId="1039682659" sldId="1180"/>
            <ac:spMk id="17" creationId="{2A865FE3-5FC9-4049-87CF-30019C46C0F5}"/>
          </ac:spMkLst>
        </pc:spChg>
        <pc:spChg chg="add">
          <ac:chgData name="Leahy, Tracy" userId="a2ac77cc-9bf9-4a5e-8e62-9590210d9a2e" providerId="ADAL" clId="{4C77B1B5-26C6-4A4C-B763-B0113E8EBEEB}" dt="2024-09-06T17:26:08.434" v="127" actId="26606"/>
          <ac:spMkLst>
            <pc:docMk/>
            <pc:sldMk cId="1039682659" sldId="1180"/>
            <ac:spMk id="22" creationId="{665DBBEF-238B-476B-96AB-8AAC3224ECEA}"/>
          </ac:spMkLst>
        </pc:spChg>
        <pc:spChg chg="add">
          <ac:chgData name="Leahy, Tracy" userId="a2ac77cc-9bf9-4a5e-8e62-9590210d9a2e" providerId="ADAL" clId="{4C77B1B5-26C6-4A4C-B763-B0113E8EBEEB}" dt="2024-09-06T17:26:08.434" v="127" actId="26606"/>
          <ac:spMkLst>
            <pc:docMk/>
            <pc:sldMk cId="1039682659" sldId="1180"/>
            <ac:spMk id="24" creationId="{3FCFB1DE-0B7E-48CC-BA90-B2AB0889F9D6}"/>
          </ac:spMkLst>
        </pc:spChg>
        <pc:picChg chg="add mod">
          <ac:chgData name="Leahy, Tracy" userId="a2ac77cc-9bf9-4a5e-8e62-9590210d9a2e" providerId="ADAL" clId="{4C77B1B5-26C6-4A4C-B763-B0113E8EBEEB}" dt="2024-09-09T17:32:30.164" v="6818" actId="962"/>
          <ac:picMkLst>
            <pc:docMk/>
            <pc:sldMk cId="1039682659" sldId="1180"/>
            <ac:picMk id="4" creationId="{CDCC89AE-997D-C908-4627-D0BEABED080F}"/>
          </ac:picMkLst>
        </pc:picChg>
      </pc:sldChg>
      <pc:sldChg chg="addSp delSp modSp new del mod setBg">
        <pc:chgData name="Leahy, Tracy" userId="a2ac77cc-9bf9-4a5e-8e62-9590210d9a2e" providerId="ADAL" clId="{4C77B1B5-26C6-4A4C-B763-B0113E8EBEEB}" dt="2024-09-06T17:51:34.769" v="616" actId="2696"/>
        <pc:sldMkLst>
          <pc:docMk/>
          <pc:sldMk cId="2903418965" sldId="1181"/>
        </pc:sldMkLst>
        <pc:spChg chg="mod">
          <ac:chgData name="Leahy, Tracy" userId="a2ac77cc-9bf9-4a5e-8e62-9590210d9a2e" providerId="ADAL" clId="{4C77B1B5-26C6-4A4C-B763-B0113E8EBEEB}" dt="2024-09-06T17:35:07.940" v="145" actId="26606"/>
          <ac:spMkLst>
            <pc:docMk/>
            <pc:sldMk cId="2903418965" sldId="1181"/>
            <ac:spMk id="2" creationId="{C37256D6-E4C8-4597-90A3-1414300188FF}"/>
          </ac:spMkLst>
        </pc:spChg>
        <pc:spChg chg="del">
          <ac:chgData name="Leahy, Tracy" userId="a2ac77cc-9bf9-4a5e-8e62-9590210d9a2e" providerId="ADAL" clId="{4C77B1B5-26C6-4A4C-B763-B0113E8EBEEB}" dt="2024-09-06T17:34:58.775" v="140"/>
          <ac:spMkLst>
            <pc:docMk/>
            <pc:sldMk cId="2903418965" sldId="1181"/>
            <ac:spMk id="3" creationId="{D7C47745-0167-7FC3-D504-C5EFCA84B789}"/>
          </ac:spMkLst>
        </pc:spChg>
        <pc:spChg chg="add del">
          <ac:chgData name="Leahy, Tracy" userId="a2ac77cc-9bf9-4a5e-8e62-9590210d9a2e" providerId="ADAL" clId="{4C77B1B5-26C6-4A4C-B763-B0113E8EBEEB}" dt="2024-09-06T17:35:05.937" v="142" actId="26606"/>
          <ac:spMkLst>
            <pc:docMk/>
            <pc:sldMk cId="2903418965" sldId="1181"/>
            <ac:spMk id="8" creationId="{1C63FCFB-D1ED-DEA8-9F00-242014EBBD40}"/>
          </ac:spMkLst>
        </pc:spChg>
        <pc:spChg chg="add del">
          <ac:chgData name="Leahy, Tracy" userId="a2ac77cc-9bf9-4a5e-8e62-9590210d9a2e" providerId="ADAL" clId="{4C77B1B5-26C6-4A4C-B763-B0113E8EBEEB}" dt="2024-09-06T17:35:05.937" v="142" actId="26606"/>
          <ac:spMkLst>
            <pc:docMk/>
            <pc:sldMk cId="2903418965" sldId="1181"/>
            <ac:spMk id="11" creationId="{45D37F4E-DDB4-456B-97E0-9937730A039F}"/>
          </ac:spMkLst>
        </pc:spChg>
        <pc:spChg chg="add del">
          <ac:chgData name="Leahy, Tracy" userId="a2ac77cc-9bf9-4a5e-8e62-9590210d9a2e" providerId="ADAL" clId="{4C77B1B5-26C6-4A4C-B763-B0113E8EBEEB}" dt="2024-09-06T17:35:05.937" v="142" actId="26606"/>
          <ac:spMkLst>
            <pc:docMk/>
            <pc:sldMk cId="2903418965" sldId="1181"/>
            <ac:spMk id="13" creationId="{B2DD41CD-8F47-4F56-AD12-4E2FF7696987}"/>
          </ac:spMkLst>
        </pc:spChg>
        <pc:spChg chg="add del">
          <ac:chgData name="Leahy, Tracy" userId="a2ac77cc-9bf9-4a5e-8e62-9590210d9a2e" providerId="ADAL" clId="{4C77B1B5-26C6-4A4C-B763-B0113E8EBEEB}" dt="2024-09-06T17:35:07.909" v="144" actId="26606"/>
          <ac:spMkLst>
            <pc:docMk/>
            <pc:sldMk cId="2903418965" sldId="1181"/>
            <ac:spMk id="15" creationId="{B95B9BA8-1D69-4796-85F5-B6D0BD52354B}"/>
          </ac:spMkLst>
        </pc:spChg>
        <pc:spChg chg="add del">
          <ac:chgData name="Leahy, Tracy" userId="a2ac77cc-9bf9-4a5e-8e62-9590210d9a2e" providerId="ADAL" clId="{4C77B1B5-26C6-4A4C-B763-B0113E8EBEEB}" dt="2024-09-06T17:35:07.909" v="144" actId="26606"/>
          <ac:spMkLst>
            <pc:docMk/>
            <pc:sldMk cId="2903418965" sldId="1181"/>
            <ac:spMk id="16" creationId="{0A85E1FC-F5FC-9B1D-771B-CB3797F711B6}"/>
          </ac:spMkLst>
        </pc:spChg>
        <pc:spChg chg="add">
          <ac:chgData name="Leahy, Tracy" userId="a2ac77cc-9bf9-4a5e-8e62-9590210d9a2e" providerId="ADAL" clId="{4C77B1B5-26C6-4A4C-B763-B0113E8EBEEB}" dt="2024-09-06T17:35:07.940" v="145" actId="26606"/>
          <ac:spMkLst>
            <pc:docMk/>
            <pc:sldMk cId="2903418965" sldId="1181"/>
            <ac:spMk id="18" creationId="{7FF47CB7-972F-479F-A36D-9E72D26EC8DA}"/>
          </ac:spMkLst>
        </pc:spChg>
        <pc:spChg chg="add">
          <ac:chgData name="Leahy, Tracy" userId="a2ac77cc-9bf9-4a5e-8e62-9590210d9a2e" providerId="ADAL" clId="{4C77B1B5-26C6-4A4C-B763-B0113E8EBEEB}" dt="2024-09-06T17:35:07.940" v="145" actId="26606"/>
          <ac:spMkLst>
            <pc:docMk/>
            <pc:sldMk cId="2903418965" sldId="1181"/>
            <ac:spMk id="19" creationId="{0D153B68-5844-490D-8E67-F616D6D721CA}"/>
          </ac:spMkLst>
        </pc:spChg>
        <pc:spChg chg="add">
          <ac:chgData name="Leahy, Tracy" userId="a2ac77cc-9bf9-4a5e-8e62-9590210d9a2e" providerId="ADAL" clId="{4C77B1B5-26C6-4A4C-B763-B0113E8EBEEB}" dt="2024-09-06T17:35:07.940" v="145" actId="26606"/>
          <ac:spMkLst>
            <pc:docMk/>
            <pc:sldMk cId="2903418965" sldId="1181"/>
            <ac:spMk id="20" creationId="{62F41E3C-B39E-9D30-7679-89FE58E03D62}"/>
          </ac:spMkLst>
        </pc:spChg>
        <pc:spChg chg="add">
          <ac:chgData name="Leahy, Tracy" userId="a2ac77cc-9bf9-4a5e-8e62-9590210d9a2e" providerId="ADAL" clId="{4C77B1B5-26C6-4A4C-B763-B0113E8EBEEB}" dt="2024-09-06T17:35:07.940" v="145" actId="26606"/>
          <ac:spMkLst>
            <pc:docMk/>
            <pc:sldMk cId="2903418965" sldId="1181"/>
            <ac:spMk id="21" creationId="{9A0D773F-7A7D-4DBB-9DEA-86BB8B8F4BC8}"/>
          </ac:spMkLst>
        </pc:spChg>
        <pc:picChg chg="add mod">
          <ac:chgData name="Leahy, Tracy" userId="a2ac77cc-9bf9-4a5e-8e62-9590210d9a2e" providerId="ADAL" clId="{4C77B1B5-26C6-4A4C-B763-B0113E8EBEEB}" dt="2024-09-06T17:35:29.317" v="146" actId="27614"/>
          <ac:picMkLst>
            <pc:docMk/>
            <pc:sldMk cId="2903418965" sldId="1181"/>
            <ac:picMk id="4" creationId="{5BA2900C-B34C-C875-14A8-EFD415F9D4D1}"/>
          </ac:picMkLst>
        </pc:picChg>
      </pc:sldChg>
      <pc:sldChg chg="addSp delSp modSp new del mod setBg">
        <pc:chgData name="Leahy, Tracy" userId="a2ac77cc-9bf9-4a5e-8e62-9590210d9a2e" providerId="ADAL" clId="{4C77B1B5-26C6-4A4C-B763-B0113E8EBEEB}" dt="2024-09-06T17:57:29.874" v="781" actId="2696"/>
        <pc:sldMkLst>
          <pc:docMk/>
          <pc:sldMk cId="522987295" sldId="1182"/>
        </pc:sldMkLst>
        <pc:spChg chg="mod">
          <ac:chgData name="Leahy, Tracy" userId="a2ac77cc-9bf9-4a5e-8e62-9590210d9a2e" providerId="ADAL" clId="{4C77B1B5-26C6-4A4C-B763-B0113E8EBEEB}" dt="2024-09-06T17:35:43.593" v="153" actId="26606"/>
          <ac:spMkLst>
            <pc:docMk/>
            <pc:sldMk cId="522987295" sldId="1182"/>
            <ac:spMk id="2" creationId="{2A4F0354-0578-477A-9F49-C48724023871}"/>
          </ac:spMkLst>
        </pc:spChg>
        <pc:spChg chg="del">
          <ac:chgData name="Leahy, Tracy" userId="a2ac77cc-9bf9-4a5e-8e62-9590210d9a2e" providerId="ADAL" clId="{4C77B1B5-26C6-4A4C-B763-B0113E8EBEEB}" dt="2024-09-06T17:35:32.450" v="148"/>
          <ac:spMkLst>
            <pc:docMk/>
            <pc:sldMk cId="522987295" sldId="1182"/>
            <ac:spMk id="3" creationId="{E704830C-2CBD-9D04-D139-A33C2B0F727C}"/>
          </ac:spMkLst>
        </pc:spChg>
        <pc:spChg chg="add del">
          <ac:chgData name="Leahy, Tracy" userId="a2ac77cc-9bf9-4a5e-8e62-9590210d9a2e" providerId="ADAL" clId="{4C77B1B5-26C6-4A4C-B763-B0113E8EBEEB}" dt="2024-09-06T17:35:41.940" v="150" actId="26606"/>
          <ac:spMkLst>
            <pc:docMk/>
            <pc:sldMk cId="522987295" sldId="1182"/>
            <ac:spMk id="8" creationId="{4928DF23-FB06-CBFA-9DDE-D387395ED53F}"/>
          </ac:spMkLst>
        </pc:spChg>
        <pc:spChg chg="add del">
          <ac:chgData name="Leahy, Tracy" userId="a2ac77cc-9bf9-4a5e-8e62-9590210d9a2e" providerId="ADAL" clId="{4C77B1B5-26C6-4A4C-B763-B0113E8EBEEB}" dt="2024-09-06T17:35:41.940" v="150" actId="26606"/>
          <ac:spMkLst>
            <pc:docMk/>
            <pc:sldMk cId="522987295" sldId="1182"/>
            <ac:spMk id="11" creationId="{7FF47CB7-972F-479F-A36D-9E72D26EC8DA}"/>
          </ac:spMkLst>
        </pc:spChg>
        <pc:spChg chg="add del">
          <ac:chgData name="Leahy, Tracy" userId="a2ac77cc-9bf9-4a5e-8e62-9590210d9a2e" providerId="ADAL" clId="{4C77B1B5-26C6-4A4C-B763-B0113E8EBEEB}" dt="2024-09-06T17:35:41.940" v="150" actId="26606"/>
          <ac:spMkLst>
            <pc:docMk/>
            <pc:sldMk cId="522987295" sldId="1182"/>
            <ac:spMk id="13" creationId="{0D153B68-5844-490D-8E67-F616D6D721CA}"/>
          </ac:spMkLst>
        </pc:spChg>
        <pc:spChg chg="add del">
          <ac:chgData name="Leahy, Tracy" userId="a2ac77cc-9bf9-4a5e-8e62-9590210d9a2e" providerId="ADAL" clId="{4C77B1B5-26C6-4A4C-B763-B0113E8EBEEB}" dt="2024-09-06T17:35:41.940" v="150" actId="26606"/>
          <ac:spMkLst>
            <pc:docMk/>
            <pc:sldMk cId="522987295" sldId="1182"/>
            <ac:spMk id="15" creationId="{9A0D773F-7A7D-4DBB-9DEA-86BB8B8F4BC8}"/>
          </ac:spMkLst>
        </pc:spChg>
        <pc:spChg chg="add del">
          <ac:chgData name="Leahy, Tracy" userId="a2ac77cc-9bf9-4a5e-8e62-9590210d9a2e" providerId="ADAL" clId="{4C77B1B5-26C6-4A4C-B763-B0113E8EBEEB}" dt="2024-09-06T17:35:43.578" v="152" actId="26606"/>
          <ac:spMkLst>
            <pc:docMk/>
            <pc:sldMk cId="522987295" sldId="1182"/>
            <ac:spMk id="17" creationId="{687AFE0E-B37D-4531-AFE8-231C8348EAF1}"/>
          </ac:spMkLst>
        </pc:spChg>
        <pc:spChg chg="add del">
          <ac:chgData name="Leahy, Tracy" userId="a2ac77cc-9bf9-4a5e-8e62-9590210d9a2e" providerId="ADAL" clId="{4C77B1B5-26C6-4A4C-B763-B0113E8EBEEB}" dt="2024-09-06T17:35:43.578" v="152" actId="26606"/>
          <ac:spMkLst>
            <pc:docMk/>
            <pc:sldMk cId="522987295" sldId="1182"/>
            <ac:spMk id="18" creationId="{D81939FA-F279-41E0-DAC5-2AF5DD3B290D}"/>
          </ac:spMkLst>
        </pc:spChg>
        <pc:spChg chg="add">
          <ac:chgData name="Leahy, Tracy" userId="a2ac77cc-9bf9-4a5e-8e62-9590210d9a2e" providerId="ADAL" clId="{4C77B1B5-26C6-4A4C-B763-B0113E8EBEEB}" dt="2024-09-06T17:35:43.593" v="153" actId="26606"/>
          <ac:spMkLst>
            <pc:docMk/>
            <pc:sldMk cId="522987295" sldId="1182"/>
            <ac:spMk id="20" creationId="{3346177D-ADC4-4968-B747-5CFCD390B5B9}"/>
          </ac:spMkLst>
        </pc:spChg>
        <pc:spChg chg="add">
          <ac:chgData name="Leahy, Tracy" userId="a2ac77cc-9bf9-4a5e-8e62-9590210d9a2e" providerId="ADAL" clId="{4C77B1B5-26C6-4A4C-B763-B0113E8EBEEB}" dt="2024-09-06T17:35:43.593" v="153" actId="26606"/>
          <ac:spMkLst>
            <pc:docMk/>
            <pc:sldMk cId="522987295" sldId="1182"/>
            <ac:spMk id="21" creationId="{5EF2B670-6D49-05F9-BE55-62D361CA94A4}"/>
          </ac:spMkLst>
        </pc:spChg>
        <pc:spChg chg="add">
          <ac:chgData name="Leahy, Tracy" userId="a2ac77cc-9bf9-4a5e-8e62-9590210d9a2e" providerId="ADAL" clId="{4C77B1B5-26C6-4A4C-B763-B0113E8EBEEB}" dt="2024-09-06T17:35:43.593" v="153" actId="26606"/>
          <ac:spMkLst>
            <pc:docMk/>
            <pc:sldMk cId="522987295" sldId="1182"/>
            <ac:spMk id="22" creationId="{0844A943-BF79-4FEA-ABB1-3BD54D236606}"/>
          </ac:spMkLst>
        </pc:spChg>
        <pc:spChg chg="add">
          <ac:chgData name="Leahy, Tracy" userId="a2ac77cc-9bf9-4a5e-8e62-9590210d9a2e" providerId="ADAL" clId="{4C77B1B5-26C6-4A4C-B763-B0113E8EBEEB}" dt="2024-09-06T17:35:43.593" v="153" actId="26606"/>
          <ac:spMkLst>
            <pc:docMk/>
            <pc:sldMk cId="522987295" sldId="1182"/>
            <ac:spMk id="23" creationId="{6437CC72-F4A8-4DC3-AFAB-D22C482C8100}"/>
          </ac:spMkLst>
        </pc:spChg>
        <pc:picChg chg="add mod">
          <ac:chgData name="Leahy, Tracy" userId="a2ac77cc-9bf9-4a5e-8e62-9590210d9a2e" providerId="ADAL" clId="{4C77B1B5-26C6-4A4C-B763-B0113E8EBEEB}" dt="2024-09-06T17:36:41.538" v="154" actId="27614"/>
          <ac:picMkLst>
            <pc:docMk/>
            <pc:sldMk cId="522987295" sldId="1182"/>
            <ac:picMk id="4" creationId="{748B6FEC-8F9C-23F2-7D15-CE7B31F2ABB2}"/>
          </ac:picMkLst>
        </pc:picChg>
      </pc:sldChg>
      <pc:sldChg chg="addSp delSp modSp new mod setBg modNotes modNotesTx">
        <pc:chgData name="Leahy, Tracy" userId="a2ac77cc-9bf9-4a5e-8e62-9590210d9a2e" providerId="ADAL" clId="{4C77B1B5-26C6-4A4C-B763-B0113E8EBEEB}" dt="2024-09-09T17:33:13.015" v="7110" actId="962"/>
        <pc:sldMkLst>
          <pc:docMk/>
          <pc:sldMk cId="707809639" sldId="1183"/>
        </pc:sldMkLst>
        <pc:spChg chg="mod">
          <ac:chgData name="Leahy, Tracy" userId="a2ac77cc-9bf9-4a5e-8e62-9590210d9a2e" providerId="ADAL" clId="{4C77B1B5-26C6-4A4C-B763-B0113E8EBEEB}" dt="2024-09-06T17:56:03.168" v="766" actId="20577"/>
          <ac:spMkLst>
            <pc:docMk/>
            <pc:sldMk cId="707809639" sldId="1183"/>
            <ac:spMk id="2" creationId="{00042FC7-3808-427D-785D-7309A5820BB9}"/>
          </ac:spMkLst>
        </pc:spChg>
        <pc:spChg chg="del">
          <ac:chgData name="Leahy, Tracy" userId="a2ac77cc-9bf9-4a5e-8e62-9590210d9a2e" providerId="ADAL" clId="{4C77B1B5-26C6-4A4C-B763-B0113E8EBEEB}" dt="2024-09-06T17:36:47.409" v="156"/>
          <ac:spMkLst>
            <pc:docMk/>
            <pc:sldMk cId="707809639" sldId="1183"/>
            <ac:spMk id="3" creationId="{B0BE8C6C-5C05-64BF-F42A-FF618ACC960D}"/>
          </ac:spMkLst>
        </pc:spChg>
        <pc:spChg chg="add mod">
          <ac:chgData name="Leahy, Tracy" userId="a2ac77cc-9bf9-4a5e-8e62-9590210d9a2e" providerId="ADAL" clId="{4C77B1B5-26C6-4A4C-B763-B0113E8EBEEB}" dt="2024-09-06T17:56:47.178" v="767" actId="21"/>
          <ac:spMkLst>
            <pc:docMk/>
            <pc:sldMk cId="707809639" sldId="1183"/>
            <ac:spMk id="8" creationId="{B0BDFD79-0489-4D5E-C1A2-935A8BB0B0F6}"/>
          </ac:spMkLst>
        </pc:spChg>
        <pc:spChg chg="add">
          <ac:chgData name="Leahy, Tracy" userId="a2ac77cc-9bf9-4a5e-8e62-9590210d9a2e" providerId="ADAL" clId="{4C77B1B5-26C6-4A4C-B763-B0113E8EBEEB}" dt="2024-09-06T17:36:53.399" v="157" actId="26606"/>
          <ac:spMkLst>
            <pc:docMk/>
            <pc:sldMk cId="707809639" sldId="1183"/>
            <ac:spMk id="11" creationId="{F13C74B1-5B17-4795-BED0-7140497B445A}"/>
          </ac:spMkLst>
        </pc:spChg>
        <pc:spChg chg="add">
          <ac:chgData name="Leahy, Tracy" userId="a2ac77cc-9bf9-4a5e-8e62-9590210d9a2e" providerId="ADAL" clId="{4C77B1B5-26C6-4A4C-B763-B0113E8EBEEB}" dt="2024-09-06T17:36:53.399" v="157" actId="26606"/>
          <ac:spMkLst>
            <pc:docMk/>
            <pc:sldMk cId="707809639" sldId="1183"/>
            <ac:spMk id="13" creationId="{D4974D33-8DC5-464E-8C6D-BE58F0669C17}"/>
          </ac:spMkLst>
        </pc:spChg>
        <pc:picChg chg="add mod">
          <ac:chgData name="Leahy, Tracy" userId="a2ac77cc-9bf9-4a5e-8e62-9590210d9a2e" providerId="ADAL" clId="{4C77B1B5-26C6-4A4C-B763-B0113E8EBEEB}" dt="2024-09-09T17:33:13.015" v="7110" actId="962"/>
          <ac:picMkLst>
            <pc:docMk/>
            <pc:sldMk cId="707809639" sldId="1183"/>
            <ac:picMk id="4" creationId="{D0AA1FCF-2675-65DB-9507-AAB5DB37EC39}"/>
          </ac:picMkLst>
        </pc:picChg>
      </pc:sldChg>
      <pc:sldChg chg="addSp delSp modSp new mod modNotesTx">
        <pc:chgData name="Leahy, Tracy" userId="a2ac77cc-9bf9-4a5e-8e62-9590210d9a2e" providerId="ADAL" clId="{4C77B1B5-26C6-4A4C-B763-B0113E8EBEEB}" dt="2024-09-17T19:31:12.680" v="9595"/>
        <pc:sldMkLst>
          <pc:docMk/>
          <pc:sldMk cId="552761897" sldId="1184"/>
        </pc:sldMkLst>
        <pc:spChg chg="mod">
          <ac:chgData name="Leahy, Tracy" userId="a2ac77cc-9bf9-4a5e-8e62-9590210d9a2e" providerId="ADAL" clId="{4C77B1B5-26C6-4A4C-B763-B0113E8EBEEB}" dt="2024-09-06T18:08:04.093" v="859" actId="20577"/>
          <ac:spMkLst>
            <pc:docMk/>
            <pc:sldMk cId="552761897" sldId="1184"/>
            <ac:spMk id="2" creationId="{5B9ABE1C-9220-E006-08DE-CEBBB48CB58C}"/>
          </ac:spMkLst>
        </pc:spChg>
        <pc:spChg chg="del">
          <ac:chgData name="Leahy, Tracy" userId="a2ac77cc-9bf9-4a5e-8e62-9590210d9a2e" providerId="ADAL" clId="{4C77B1B5-26C6-4A4C-B763-B0113E8EBEEB}" dt="2024-09-06T18:02:16.506" v="790"/>
          <ac:spMkLst>
            <pc:docMk/>
            <pc:sldMk cId="552761897" sldId="1184"/>
            <ac:spMk id="3" creationId="{D7782F1A-46AB-64DF-A775-4BFFC25EE328}"/>
          </ac:spMkLst>
        </pc:spChg>
        <pc:graphicFrameChg chg="add mod">
          <ac:chgData name="Leahy, Tracy" userId="a2ac77cc-9bf9-4a5e-8e62-9590210d9a2e" providerId="ADAL" clId="{4C77B1B5-26C6-4A4C-B763-B0113E8EBEEB}" dt="2024-09-17T19:31:12.680" v="9595"/>
          <ac:graphicFrameMkLst>
            <pc:docMk/>
            <pc:sldMk cId="552761897" sldId="1184"/>
            <ac:graphicFrameMk id="4" creationId="{ECBDACAD-49B8-5168-2467-5FDC4C9BD1A2}"/>
          </ac:graphicFrameMkLst>
        </pc:graphicFrameChg>
      </pc:sldChg>
      <pc:sldChg chg="new del">
        <pc:chgData name="Leahy, Tracy" userId="a2ac77cc-9bf9-4a5e-8e62-9590210d9a2e" providerId="ADAL" clId="{4C77B1B5-26C6-4A4C-B763-B0113E8EBEEB}" dt="2024-09-06T18:30:40.757" v="1403" actId="2696"/>
        <pc:sldMkLst>
          <pc:docMk/>
          <pc:sldMk cId="820596352" sldId="1185"/>
        </pc:sldMkLst>
      </pc:sldChg>
      <pc:sldChg chg="addSp delSp modSp new del mod setBg">
        <pc:chgData name="Leahy, Tracy" userId="a2ac77cc-9bf9-4a5e-8e62-9590210d9a2e" providerId="ADAL" clId="{4C77B1B5-26C6-4A4C-B763-B0113E8EBEEB}" dt="2024-09-06T18:08:31.068" v="860" actId="2696"/>
        <pc:sldMkLst>
          <pc:docMk/>
          <pc:sldMk cId="2342405801" sldId="1185"/>
        </pc:sldMkLst>
        <pc:spChg chg="mod">
          <ac:chgData name="Leahy, Tracy" userId="a2ac77cc-9bf9-4a5e-8e62-9590210d9a2e" providerId="ADAL" clId="{4C77B1B5-26C6-4A4C-B763-B0113E8EBEEB}" dt="2024-09-06T18:07:30.174" v="840" actId="6549"/>
          <ac:spMkLst>
            <pc:docMk/>
            <pc:sldMk cId="2342405801" sldId="1185"/>
            <ac:spMk id="2" creationId="{4884E05D-02B1-2046-7E71-15B2931D702B}"/>
          </ac:spMkLst>
        </pc:spChg>
        <pc:spChg chg="del">
          <ac:chgData name="Leahy, Tracy" userId="a2ac77cc-9bf9-4a5e-8e62-9590210d9a2e" providerId="ADAL" clId="{4C77B1B5-26C6-4A4C-B763-B0113E8EBEEB}" dt="2024-09-06T18:02:32.496" v="792"/>
          <ac:spMkLst>
            <pc:docMk/>
            <pc:sldMk cId="2342405801" sldId="1185"/>
            <ac:spMk id="3" creationId="{A19D44D7-5433-11A9-D0A1-2BFEA0FC4337}"/>
          </ac:spMkLst>
        </pc:spChg>
        <pc:spChg chg="add del mod">
          <ac:chgData name="Leahy, Tracy" userId="a2ac77cc-9bf9-4a5e-8e62-9590210d9a2e" providerId="ADAL" clId="{4C77B1B5-26C6-4A4C-B763-B0113E8EBEEB}" dt="2024-09-06T18:06:19.607" v="824"/>
          <ac:spMkLst>
            <pc:docMk/>
            <pc:sldMk cId="2342405801" sldId="1185"/>
            <ac:spMk id="7" creationId="{9548457A-E94C-4C0F-AFA7-78B4A5974C04}"/>
          </ac:spMkLst>
        </pc:spChg>
        <pc:spChg chg="add del">
          <ac:chgData name="Leahy, Tracy" userId="a2ac77cc-9bf9-4a5e-8e62-9590210d9a2e" providerId="ADAL" clId="{4C77B1B5-26C6-4A4C-B763-B0113E8EBEEB}" dt="2024-09-06T18:04:14.615" v="817"/>
          <ac:spMkLst>
            <pc:docMk/>
            <pc:sldMk cId="2342405801" sldId="1185"/>
            <ac:spMk id="8" creationId="{920870A8-D7FB-180C-EA54-21D8968A8CF4}"/>
          </ac:spMkLst>
        </pc:spChg>
        <pc:spChg chg="add del">
          <ac:chgData name="Leahy, Tracy" userId="a2ac77cc-9bf9-4a5e-8e62-9590210d9a2e" providerId="ADAL" clId="{4C77B1B5-26C6-4A4C-B763-B0113E8EBEEB}" dt="2024-09-06T18:04:32.815" v="822" actId="26606"/>
          <ac:spMkLst>
            <pc:docMk/>
            <pc:sldMk cId="2342405801" sldId="1185"/>
            <ac:spMk id="11" creationId="{1ECAB1E8-8195-4748-BE71-FF806D86892E}"/>
          </ac:spMkLst>
        </pc:spChg>
        <pc:spChg chg="add del">
          <ac:chgData name="Leahy, Tracy" userId="a2ac77cc-9bf9-4a5e-8e62-9590210d9a2e" providerId="ADAL" clId="{4C77B1B5-26C6-4A4C-B763-B0113E8EBEEB}" dt="2024-09-06T18:04:32.815" v="822" actId="26606"/>
          <ac:spMkLst>
            <pc:docMk/>
            <pc:sldMk cId="2342405801" sldId="1185"/>
            <ac:spMk id="13" creationId="{57F6BDD4-E066-4008-8011-6CC31AEB4556}"/>
          </ac:spMkLst>
        </pc:spChg>
        <pc:spChg chg="add del">
          <ac:chgData name="Leahy, Tracy" userId="a2ac77cc-9bf9-4a5e-8e62-9590210d9a2e" providerId="ADAL" clId="{4C77B1B5-26C6-4A4C-B763-B0113E8EBEEB}" dt="2024-09-06T18:04:32.815" v="822" actId="26606"/>
          <ac:spMkLst>
            <pc:docMk/>
            <pc:sldMk cId="2342405801" sldId="1185"/>
            <ac:spMk id="15" creationId="{2711A8FB-68FC-45FC-B01E-38F809E2D439}"/>
          </ac:spMkLst>
        </pc:spChg>
        <pc:spChg chg="add del">
          <ac:chgData name="Leahy, Tracy" userId="a2ac77cc-9bf9-4a5e-8e62-9590210d9a2e" providerId="ADAL" clId="{4C77B1B5-26C6-4A4C-B763-B0113E8EBEEB}" dt="2024-09-06T18:04:32.815" v="822" actId="26606"/>
          <ac:spMkLst>
            <pc:docMk/>
            <pc:sldMk cId="2342405801" sldId="1185"/>
            <ac:spMk id="17" creationId="{2A865FE3-5FC9-4049-87CF-30019C46C0F5}"/>
          </ac:spMkLst>
        </pc:spChg>
        <pc:spChg chg="add del">
          <ac:chgData name="Leahy, Tracy" userId="a2ac77cc-9bf9-4a5e-8e62-9590210d9a2e" providerId="ADAL" clId="{4C77B1B5-26C6-4A4C-B763-B0113E8EBEEB}" dt="2024-09-06T18:06:40.490" v="826" actId="26606"/>
          <ac:spMkLst>
            <pc:docMk/>
            <pc:sldMk cId="2342405801" sldId="1185"/>
            <ac:spMk id="22" creationId="{C4879EFC-8E62-4E00-973C-C45EE9EC676D}"/>
          </ac:spMkLst>
        </pc:spChg>
        <pc:spChg chg="add del">
          <ac:chgData name="Leahy, Tracy" userId="a2ac77cc-9bf9-4a5e-8e62-9590210d9a2e" providerId="ADAL" clId="{4C77B1B5-26C6-4A4C-B763-B0113E8EBEEB}" dt="2024-09-06T18:06:40.490" v="826" actId="26606"/>
          <ac:spMkLst>
            <pc:docMk/>
            <pc:sldMk cId="2342405801" sldId="1185"/>
            <ac:spMk id="24" creationId="{D6A9C53F-5F90-40A5-8C85-5412D39C8C68}"/>
          </ac:spMkLst>
        </pc:spChg>
        <pc:spChg chg="add del">
          <ac:chgData name="Leahy, Tracy" userId="a2ac77cc-9bf9-4a5e-8e62-9590210d9a2e" providerId="ADAL" clId="{4C77B1B5-26C6-4A4C-B763-B0113E8EBEEB}" dt="2024-09-06T18:07:24.215" v="830" actId="26606"/>
          <ac:spMkLst>
            <pc:docMk/>
            <pc:sldMk cId="2342405801" sldId="1185"/>
            <ac:spMk id="29" creationId="{88263A24-0C1F-4677-B43C-4AE14E276B27}"/>
          </ac:spMkLst>
        </pc:spChg>
        <pc:spChg chg="add del">
          <ac:chgData name="Leahy, Tracy" userId="a2ac77cc-9bf9-4a5e-8e62-9590210d9a2e" providerId="ADAL" clId="{4C77B1B5-26C6-4A4C-B763-B0113E8EBEEB}" dt="2024-09-06T18:07:24.215" v="830" actId="26606"/>
          <ac:spMkLst>
            <pc:docMk/>
            <pc:sldMk cId="2342405801" sldId="1185"/>
            <ac:spMk id="31" creationId="{0ADDB668-2CA4-4D2B-9C34-3487CA330BA8}"/>
          </ac:spMkLst>
        </pc:spChg>
        <pc:spChg chg="add del">
          <ac:chgData name="Leahy, Tracy" userId="a2ac77cc-9bf9-4a5e-8e62-9590210d9a2e" providerId="ADAL" clId="{4C77B1B5-26C6-4A4C-B763-B0113E8EBEEB}" dt="2024-09-06T18:07:24.215" v="830" actId="26606"/>
          <ac:spMkLst>
            <pc:docMk/>
            <pc:sldMk cId="2342405801" sldId="1185"/>
            <ac:spMk id="33" creationId="{2568BC19-F052-4108-93E1-6A3D1DEC072F}"/>
          </ac:spMkLst>
        </pc:spChg>
        <pc:spChg chg="add del">
          <ac:chgData name="Leahy, Tracy" userId="a2ac77cc-9bf9-4a5e-8e62-9590210d9a2e" providerId="ADAL" clId="{4C77B1B5-26C6-4A4C-B763-B0113E8EBEEB}" dt="2024-09-06T18:07:24.215" v="830" actId="26606"/>
          <ac:spMkLst>
            <pc:docMk/>
            <pc:sldMk cId="2342405801" sldId="1185"/>
            <ac:spMk id="35" creationId="{D5FD337D-4D6B-4C8B-B6F5-121097E09881}"/>
          </ac:spMkLst>
        </pc:spChg>
        <pc:spChg chg="add">
          <ac:chgData name="Leahy, Tracy" userId="a2ac77cc-9bf9-4a5e-8e62-9590210d9a2e" providerId="ADAL" clId="{4C77B1B5-26C6-4A4C-B763-B0113E8EBEEB}" dt="2024-09-06T18:07:24.215" v="830" actId="26606"/>
          <ac:spMkLst>
            <pc:docMk/>
            <pc:sldMk cId="2342405801" sldId="1185"/>
            <ac:spMk id="40" creationId="{96646FC9-C66D-4EC7-8310-0DD4ACC49C6C}"/>
          </ac:spMkLst>
        </pc:spChg>
        <pc:spChg chg="add">
          <ac:chgData name="Leahy, Tracy" userId="a2ac77cc-9bf9-4a5e-8e62-9590210d9a2e" providerId="ADAL" clId="{4C77B1B5-26C6-4A4C-B763-B0113E8EBEEB}" dt="2024-09-06T18:07:24.215" v="830" actId="26606"/>
          <ac:spMkLst>
            <pc:docMk/>
            <pc:sldMk cId="2342405801" sldId="1185"/>
            <ac:spMk id="42" creationId="{A3473CF9-37EB-43E7-89EF-D2D1C53D1DAC}"/>
          </ac:spMkLst>
        </pc:spChg>
        <pc:spChg chg="add">
          <ac:chgData name="Leahy, Tracy" userId="a2ac77cc-9bf9-4a5e-8e62-9590210d9a2e" providerId="ADAL" clId="{4C77B1B5-26C6-4A4C-B763-B0113E8EBEEB}" dt="2024-09-06T18:07:24.215" v="830" actId="26606"/>
          <ac:spMkLst>
            <pc:docMk/>
            <pc:sldMk cId="2342405801" sldId="1185"/>
            <ac:spMk id="44" creationId="{586B4EF9-43BA-4655-A6FF-1D8E21574C95}"/>
          </ac:spMkLst>
        </pc:spChg>
        <pc:picChg chg="add mod ord">
          <ac:chgData name="Leahy, Tracy" userId="a2ac77cc-9bf9-4a5e-8e62-9590210d9a2e" providerId="ADAL" clId="{4C77B1B5-26C6-4A4C-B763-B0113E8EBEEB}" dt="2024-09-06T18:07:24.215" v="830" actId="26606"/>
          <ac:picMkLst>
            <pc:docMk/>
            <pc:sldMk cId="2342405801" sldId="1185"/>
            <ac:picMk id="4" creationId="{8AE79D44-D0CA-8475-2A26-C146F587D220}"/>
          </ac:picMkLst>
        </pc:picChg>
        <pc:picChg chg="add del mod ord">
          <ac:chgData name="Leahy, Tracy" userId="a2ac77cc-9bf9-4a5e-8e62-9590210d9a2e" providerId="ADAL" clId="{4C77B1B5-26C6-4A4C-B763-B0113E8EBEEB}" dt="2024-09-06T18:05:59.909" v="823" actId="21"/>
          <ac:picMkLst>
            <pc:docMk/>
            <pc:sldMk cId="2342405801" sldId="1185"/>
            <ac:picMk id="5" creationId="{6D9ED286-EE26-D389-D1E1-BE29241AF151}"/>
          </ac:picMkLst>
        </pc:picChg>
        <pc:picChg chg="add mod">
          <ac:chgData name="Leahy, Tracy" userId="a2ac77cc-9bf9-4a5e-8e62-9590210d9a2e" providerId="ADAL" clId="{4C77B1B5-26C6-4A4C-B763-B0113E8EBEEB}" dt="2024-09-06T18:07:24.215" v="830" actId="26606"/>
          <ac:picMkLst>
            <pc:docMk/>
            <pc:sldMk cId="2342405801" sldId="1185"/>
            <ac:picMk id="9" creationId="{07940594-CE0A-B74E-F0B5-01312EB956E5}"/>
          </ac:picMkLst>
        </pc:picChg>
      </pc:sldChg>
      <pc:sldChg chg="modSp mod ord">
        <pc:chgData name="Leahy, Tracy" userId="a2ac77cc-9bf9-4a5e-8e62-9590210d9a2e" providerId="ADAL" clId="{4C77B1B5-26C6-4A4C-B763-B0113E8EBEEB}" dt="2024-09-17T19:31:12.771" v="9596" actId="27636"/>
        <pc:sldMkLst>
          <pc:docMk/>
          <pc:sldMk cId="420564628" sldId="1186"/>
        </pc:sldMkLst>
        <pc:spChg chg="mod">
          <ac:chgData name="Leahy, Tracy" userId="a2ac77cc-9bf9-4a5e-8e62-9590210d9a2e" providerId="ADAL" clId="{4C77B1B5-26C6-4A4C-B763-B0113E8EBEEB}" dt="2024-09-06T18:30:28.967" v="1402" actId="313"/>
          <ac:spMkLst>
            <pc:docMk/>
            <pc:sldMk cId="420564628" sldId="1186"/>
            <ac:spMk id="2" creationId="{A54BC8A4-B4DC-DE53-0015-DCA76065952C}"/>
          </ac:spMkLst>
        </pc:spChg>
        <pc:spChg chg="mod">
          <ac:chgData name="Leahy, Tracy" userId="a2ac77cc-9bf9-4a5e-8e62-9590210d9a2e" providerId="ADAL" clId="{4C77B1B5-26C6-4A4C-B763-B0113E8EBEEB}" dt="2024-09-17T19:31:12.771" v="9596" actId="27636"/>
          <ac:spMkLst>
            <pc:docMk/>
            <pc:sldMk cId="420564628" sldId="1186"/>
            <ac:spMk id="8" creationId="{D5E5167E-942A-C33D-E0D2-AA9B3317B0FC}"/>
          </ac:spMkLst>
        </pc:spChg>
        <pc:picChg chg="mod">
          <ac:chgData name="Leahy, Tracy" userId="a2ac77cc-9bf9-4a5e-8e62-9590210d9a2e" providerId="ADAL" clId="{4C77B1B5-26C6-4A4C-B763-B0113E8EBEEB}" dt="2024-09-09T17:27:50.718" v="5268" actId="962"/>
          <ac:picMkLst>
            <pc:docMk/>
            <pc:sldMk cId="420564628" sldId="1186"/>
            <ac:picMk id="4" creationId="{65DCC3EC-EDCB-F87F-124F-AA7FADAEF763}"/>
          </ac:picMkLst>
        </pc:picChg>
      </pc:sldChg>
      <pc:sldChg chg="new del">
        <pc:chgData name="Leahy, Tracy" userId="a2ac77cc-9bf9-4a5e-8e62-9590210d9a2e" providerId="ADAL" clId="{4C77B1B5-26C6-4A4C-B763-B0113E8EBEEB}" dt="2024-09-06T18:32:29.980" v="1470" actId="2696"/>
        <pc:sldMkLst>
          <pc:docMk/>
          <pc:sldMk cId="143989638" sldId="1187"/>
        </pc:sldMkLst>
      </pc:sldChg>
      <pc:sldChg chg="modSp mod ord modNotesTx">
        <pc:chgData name="Leahy, Tracy" userId="a2ac77cc-9bf9-4a5e-8e62-9590210d9a2e" providerId="ADAL" clId="{4C77B1B5-26C6-4A4C-B763-B0113E8EBEEB}" dt="2024-09-09T17:29:34.293" v="5692" actId="962"/>
        <pc:sldMkLst>
          <pc:docMk/>
          <pc:sldMk cId="1422635068" sldId="1188"/>
        </pc:sldMkLst>
        <pc:spChg chg="mod">
          <ac:chgData name="Leahy, Tracy" userId="a2ac77cc-9bf9-4a5e-8e62-9590210d9a2e" providerId="ADAL" clId="{4C77B1B5-26C6-4A4C-B763-B0113E8EBEEB}" dt="2024-09-06T18:32:13.289" v="1467" actId="6549"/>
          <ac:spMkLst>
            <pc:docMk/>
            <pc:sldMk cId="1422635068" sldId="1188"/>
            <ac:spMk id="2" creationId="{D36F0526-D0E9-576E-C19D-4E39BA183A4D}"/>
          </ac:spMkLst>
        </pc:spChg>
        <pc:spChg chg="mod">
          <ac:chgData name="Leahy, Tracy" userId="a2ac77cc-9bf9-4a5e-8e62-9590210d9a2e" providerId="ADAL" clId="{4C77B1B5-26C6-4A4C-B763-B0113E8EBEEB}" dt="2024-09-06T18:45:12.474" v="1906" actId="20577"/>
          <ac:spMkLst>
            <pc:docMk/>
            <pc:sldMk cId="1422635068" sldId="1188"/>
            <ac:spMk id="3078" creationId="{79CE5C1A-0BD8-E32C-D4C6-CAE69DBE08F5}"/>
          </ac:spMkLst>
        </pc:spChg>
        <pc:picChg chg="mod">
          <ac:chgData name="Leahy, Tracy" userId="a2ac77cc-9bf9-4a5e-8e62-9590210d9a2e" providerId="ADAL" clId="{4C77B1B5-26C6-4A4C-B763-B0113E8EBEEB}" dt="2024-09-09T17:29:34.293" v="5692" actId="962"/>
          <ac:picMkLst>
            <pc:docMk/>
            <pc:sldMk cId="1422635068" sldId="1188"/>
            <ac:picMk id="3074" creationId="{9B33916B-2BA4-55FD-CCCC-C74E1ADDF55C}"/>
          </ac:picMkLst>
        </pc:picChg>
      </pc:sldChg>
      <pc:sldChg chg="addSp delSp modSp new mod setBg">
        <pc:chgData name="Leahy, Tracy" userId="a2ac77cc-9bf9-4a5e-8e62-9590210d9a2e" providerId="ADAL" clId="{4C77B1B5-26C6-4A4C-B763-B0113E8EBEEB}" dt="2024-09-09T19:23:37.024" v="9591" actId="962"/>
        <pc:sldMkLst>
          <pc:docMk/>
          <pc:sldMk cId="3019917733" sldId="1189"/>
        </pc:sldMkLst>
        <pc:spChg chg="mod">
          <ac:chgData name="Leahy, Tracy" userId="a2ac77cc-9bf9-4a5e-8e62-9590210d9a2e" providerId="ADAL" clId="{4C77B1B5-26C6-4A4C-B763-B0113E8EBEEB}" dt="2024-09-06T18:55:43.475" v="2253" actId="20577"/>
          <ac:spMkLst>
            <pc:docMk/>
            <pc:sldMk cId="3019917733" sldId="1189"/>
            <ac:spMk id="2" creationId="{ECB88332-6E4F-B96B-5842-D3EB297A5749}"/>
          </ac:spMkLst>
        </pc:spChg>
        <pc:spChg chg="del mod">
          <ac:chgData name="Leahy, Tracy" userId="a2ac77cc-9bf9-4a5e-8e62-9590210d9a2e" providerId="ADAL" clId="{4C77B1B5-26C6-4A4C-B763-B0113E8EBEEB}" dt="2024-09-06T18:54:33.464" v="2094" actId="26606"/>
          <ac:spMkLst>
            <pc:docMk/>
            <pc:sldMk cId="3019917733" sldId="1189"/>
            <ac:spMk id="3" creationId="{0A4E955E-3FF5-170D-B223-5D63011A8505}"/>
          </ac:spMkLst>
        </pc:spChg>
        <pc:spChg chg="add del">
          <ac:chgData name="Leahy, Tracy" userId="a2ac77cc-9bf9-4a5e-8e62-9590210d9a2e" providerId="ADAL" clId="{4C77B1B5-26C6-4A4C-B763-B0113E8EBEEB}" dt="2024-09-06T18:54:58.224" v="2101" actId="26606"/>
          <ac:spMkLst>
            <pc:docMk/>
            <pc:sldMk cId="3019917733" sldId="1189"/>
            <ac:spMk id="9" creationId="{2E442304-DDBD-4F7B-8017-36BCC863FB40}"/>
          </ac:spMkLst>
        </pc:spChg>
        <pc:spChg chg="add del">
          <ac:chgData name="Leahy, Tracy" userId="a2ac77cc-9bf9-4a5e-8e62-9590210d9a2e" providerId="ADAL" clId="{4C77B1B5-26C6-4A4C-B763-B0113E8EBEEB}" dt="2024-09-06T18:54:58.224" v="2101" actId="26606"/>
          <ac:spMkLst>
            <pc:docMk/>
            <pc:sldMk cId="3019917733" sldId="1189"/>
            <ac:spMk id="11" creationId="{5E107275-3853-46FD-A241-DE4355A42675}"/>
          </ac:spMkLst>
        </pc:spChg>
        <pc:spChg chg="add del">
          <ac:chgData name="Leahy, Tracy" userId="a2ac77cc-9bf9-4a5e-8e62-9590210d9a2e" providerId="ADAL" clId="{4C77B1B5-26C6-4A4C-B763-B0113E8EBEEB}" dt="2024-09-06T18:54:53.806" v="2098" actId="26606"/>
          <ac:spMkLst>
            <pc:docMk/>
            <pc:sldMk cId="3019917733" sldId="1189"/>
            <ac:spMk id="16" creationId="{201CC55D-ED54-4C5C-95E6-10947BD1103B}"/>
          </ac:spMkLst>
        </pc:spChg>
        <pc:spChg chg="add del">
          <ac:chgData name="Leahy, Tracy" userId="a2ac77cc-9bf9-4a5e-8e62-9590210d9a2e" providerId="ADAL" clId="{4C77B1B5-26C6-4A4C-B763-B0113E8EBEEB}" dt="2024-09-06T18:54:53.806" v="2098" actId="26606"/>
          <ac:spMkLst>
            <pc:docMk/>
            <pc:sldMk cId="3019917733" sldId="1189"/>
            <ac:spMk id="22" creationId="{3873B707-463F-40B0-8227-E8CC6C67EB25}"/>
          </ac:spMkLst>
        </pc:spChg>
        <pc:spChg chg="add del">
          <ac:chgData name="Leahy, Tracy" userId="a2ac77cc-9bf9-4a5e-8e62-9590210d9a2e" providerId="ADAL" clId="{4C77B1B5-26C6-4A4C-B763-B0113E8EBEEB}" dt="2024-09-06T18:54:53.806" v="2098" actId="26606"/>
          <ac:spMkLst>
            <pc:docMk/>
            <pc:sldMk cId="3019917733" sldId="1189"/>
            <ac:spMk id="24" creationId="{C13237C8-E62C-4F0D-A318-BD6FB6C2D138}"/>
          </ac:spMkLst>
        </pc:spChg>
        <pc:spChg chg="add del">
          <ac:chgData name="Leahy, Tracy" userId="a2ac77cc-9bf9-4a5e-8e62-9590210d9a2e" providerId="ADAL" clId="{4C77B1B5-26C6-4A4C-B763-B0113E8EBEEB}" dt="2024-09-06T18:54:53.806" v="2098" actId="26606"/>
          <ac:spMkLst>
            <pc:docMk/>
            <pc:sldMk cId="3019917733" sldId="1189"/>
            <ac:spMk id="26" creationId="{19C9EAEA-39D0-4B0E-A0EB-51E7B26740B1}"/>
          </ac:spMkLst>
        </pc:spChg>
        <pc:spChg chg="add del">
          <ac:chgData name="Leahy, Tracy" userId="a2ac77cc-9bf9-4a5e-8e62-9590210d9a2e" providerId="ADAL" clId="{4C77B1B5-26C6-4A4C-B763-B0113E8EBEEB}" dt="2024-09-06T18:54:58.224" v="2100" actId="26606"/>
          <ac:spMkLst>
            <pc:docMk/>
            <pc:sldMk cId="3019917733" sldId="1189"/>
            <ac:spMk id="28" creationId="{45D37F4E-DDB4-456B-97E0-9937730A039F}"/>
          </ac:spMkLst>
        </pc:spChg>
        <pc:spChg chg="add del">
          <ac:chgData name="Leahy, Tracy" userId="a2ac77cc-9bf9-4a5e-8e62-9590210d9a2e" providerId="ADAL" clId="{4C77B1B5-26C6-4A4C-B763-B0113E8EBEEB}" dt="2024-09-06T18:54:58.224" v="2100" actId="26606"/>
          <ac:spMkLst>
            <pc:docMk/>
            <pc:sldMk cId="3019917733" sldId="1189"/>
            <ac:spMk id="29" creationId="{B2DD41CD-8F47-4F56-AD12-4E2FF7696987}"/>
          </ac:spMkLst>
        </pc:spChg>
        <pc:spChg chg="add del">
          <ac:chgData name="Leahy, Tracy" userId="a2ac77cc-9bf9-4a5e-8e62-9590210d9a2e" providerId="ADAL" clId="{4C77B1B5-26C6-4A4C-B763-B0113E8EBEEB}" dt="2024-09-06T18:56:55.776" v="2260" actId="26606"/>
          <ac:spMkLst>
            <pc:docMk/>
            <pc:sldMk cId="3019917733" sldId="1189"/>
            <ac:spMk id="31" creationId="{A6D37EE4-EA1B-46EE-A54B-5233C63C9695}"/>
          </ac:spMkLst>
        </pc:spChg>
        <pc:spChg chg="add del">
          <ac:chgData name="Leahy, Tracy" userId="a2ac77cc-9bf9-4a5e-8e62-9590210d9a2e" providerId="ADAL" clId="{4C77B1B5-26C6-4A4C-B763-B0113E8EBEEB}" dt="2024-09-06T18:56:55.776" v="2260" actId="26606"/>
          <ac:spMkLst>
            <pc:docMk/>
            <pc:sldMk cId="3019917733" sldId="1189"/>
            <ac:spMk id="32" creationId="{927D5270-6648-4CC1-8F78-48BE299CAC25}"/>
          </ac:spMkLst>
        </pc:spChg>
        <pc:spChg chg="add del">
          <ac:chgData name="Leahy, Tracy" userId="a2ac77cc-9bf9-4a5e-8e62-9590210d9a2e" providerId="ADAL" clId="{4C77B1B5-26C6-4A4C-B763-B0113E8EBEEB}" dt="2024-09-06T18:56:30.607" v="2255" actId="26606"/>
          <ac:spMkLst>
            <pc:docMk/>
            <pc:sldMk cId="3019917733" sldId="1189"/>
            <ac:spMk id="37" creationId="{A6D37EE4-EA1B-46EE-A54B-5233C63C9695}"/>
          </ac:spMkLst>
        </pc:spChg>
        <pc:spChg chg="add del">
          <ac:chgData name="Leahy, Tracy" userId="a2ac77cc-9bf9-4a5e-8e62-9590210d9a2e" providerId="ADAL" clId="{4C77B1B5-26C6-4A4C-B763-B0113E8EBEEB}" dt="2024-09-06T18:56:30.607" v="2255" actId="26606"/>
          <ac:spMkLst>
            <pc:docMk/>
            <pc:sldMk cId="3019917733" sldId="1189"/>
            <ac:spMk id="39" creationId="{927D5270-6648-4CC1-8F78-48BE299CAC25}"/>
          </ac:spMkLst>
        </pc:spChg>
        <pc:spChg chg="add del">
          <ac:chgData name="Leahy, Tracy" userId="a2ac77cc-9bf9-4a5e-8e62-9590210d9a2e" providerId="ADAL" clId="{4C77B1B5-26C6-4A4C-B763-B0113E8EBEEB}" dt="2024-09-06T18:56:45.044" v="2257" actId="26606"/>
          <ac:spMkLst>
            <pc:docMk/>
            <pc:sldMk cId="3019917733" sldId="1189"/>
            <ac:spMk id="41" creationId="{A6D37EE4-EA1B-46EE-A54B-5233C63C9695}"/>
          </ac:spMkLst>
        </pc:spChg>
        <pc:spChg chg="add del">
          <ac:chgData name="Leahy, Tracy" userId="a2ac77cc-9bf9-4a5e-8e62-9590210d9a2e" providerId="ADAL" clId="{4C77B1B5-26C6-4A4C-B763-B0113E8EBEEB}" dt="2024-09-06T18:56:45.044" v="2257" actId="26606"/>
          <ac:spMkLst>
            <pc:docMk/>
            <pc:sldMk cId="3019917733" sldId="1189"/>
            <ac:spMk id="42" creationId="{927D5270-6648-4CC1-8F78-48BE299CAC25}"/>
          </ac:spMkLst>
        </pc:spChg>
        <pc:spChg chg="add del">
          <ac:chgData name="Leahy, Tracy" userId="a2ac77cc-9bf9-4a5e-8e62-9590210d9a2e" providerId="ADAL" clId="{4C77B1B5-26C6-4A4C-B763-B0113E8EBEEB}" dt="2024-09-06T18:56:55.760" v="2259" actId="26606"/>
          <ac:spMkLst>
            <pc:docMk/>
            <pc:sldMk cId="3019917733" sldId="1189"/>
            <ac:spMk id="44" creationId="{A6D37EE4-EA1B-46EE-A54B-5233C63C9695}"/>
          </ac:spMkLst>
        </pc:spChg>
        <pc:spChg chg="add del">
          <ac:chgData name="Leahy, Tracy" userId="a2ac77cc-9bf9-4a5e-8e62-9590210d9a2e" providerId="ADAL" clId="{4C77B1B5-26C6-4A4C-B763-B0113E8EBEEB}" dt="2024-09-06T18:56:55.760" v="2259" actId="26606"/>
          <ac:spMkLst>
            <pc:docMk/>
            <pc:sldMk cId="3019917733" sldId="1189"/>
            <ac:spMk id="45" creationId="{927D5270-6648-4CC1-8F78-48BE299CAC25}"/>
          </ac:spMkLst>
        </pc:spChg>
        <pc:spChg chg="add">
          <ac:chgData name="Leahy, Tracy" userId="a2ac77cc-9bf9-4a5e-8e62-9590210d9a2e" providerId="ADAL" clId="{4C77B1B5-26C6-4A4C-B763-B0113E8EBEEB}" dt="2024-09-06T18:56:55.776" v="2260" actId="26606"/>
          <ac:spMkLst>
            <pc:docMk/>
            <pc:sldMk cId="3019917733" sldId="1189"/>
            <ac:spMk id="47" creationId="{A6D37EE4-EA1B-46EE-A54B-5233C63C9695}"/>
          </ac:spMkLst>
        </pc:spChg>
        <pc:spChg chg="add">
          <ac:chgData name="Leahy, Tracy" userId="a2ac77cc-9bf9-4a5e-8e62-9590210d9a2e" providerId="ADAL" clId="{4C77B1B5-26C6-4A4C-B763-B0113E8EBEEB}" dt="2024-09-06T18:56:55.776" v="2260" actId="26606"/>
          <ac:spMkLst>
            <pc:docMk/>
            <pc:sldMk cId="3019917733" sldId="1189"/>
            <ac:spMk id="48" creationId="{927D5270-6648-4CC1-8F78-48BE299CAC25}"/>
          </ac:spMkLst>
        </pc:spChg>
        <pc:grpChg chg="add del">
          <ac:chgData name="Leahy, Tracy" userId="a2ac77cc-9bf9-4a5e-8e62-9590210d9a2e" providerId="ADAL" clId="{4C77B1B5-26C6-4A4C-B763-B0113E8EBEEB}" dt="2024-09-06T18:54:53.806" v="2098" actId="26606"/>
          <ac:grpSpMkLst>
            <pc:docMk/>
            <pc:sldMk cId="3019917733" sldId="1189"/>
            <ac:grpSpMk id="18" creationId="{1DE889C7-FAD6-4397-98E2-05D503484459}"/>
          </ac:grpSpMkLst>
        </pc:grpChg>
        <pc:graphicFrameChg chg="add mod modGraphic">
          <ac:chgData name="Leahy, Tracy" userId="a2ac77cc-9bf9-4a5e-8e62-9590210d9a2e" providerId="ADAL" clId="{4C77B1B5-26C6-4A4C-B763-B0113E8EBEEB}" dt="2024-09-09T19:22:07.439" v="9537" actId="12100"/>
          <ac:graphicFrameMkLst>
            <pc:docMk/>
            <pc:sldMk cId="3019917733" sldId="1189"/>
            <ac:graphicFrameMk id="5" creationId="{CC362579-D81B-5BEF-AF7C-A6A688DB1181}"/>
          </ac:graphicFrameMkLst>
        </pc:graphicFrameChg>
        <pc:picChg chg="add mod ord">
          <ac:chgData name="Leahy, Tracy" userId="a2ac77cc-9bf9-4a5e-8e62-9590210d9a2e" providerId="ADAL" clId="{4C77B1B5-26C6-4A4C-B763-B0113E8EBEEB}" dt="2024-09-09T19:23:37.024" v="9591" actId="962"/>
          <ac:picMkLst>
            <pc:docMk/>
            <pc:sldMk cId="3019917733" sldId="1189"/>
            <ac:picMk id="4" creationId="{C425D2A8-526D-D165-8B44-1F60857285DD}"/>
          </ac:picMkLst>
        </pc:picChg>
      </pc:sldChg>
      <pc:sldChg chg="modSp add mod ord modNotesTx">
        <pc:chgData name="Leahy, Tracy" userId="a2ac77cc-9bf9-4a5e-8e62-9590210d9a2e" providerId="ADAL" clId="{4C77B1B5-26C6-4A4C-B763-B0113E8EBEEB}" dt="2024-09-09T18:58:05.970" v="9483"/>
        <pc:sldMkLst>
          <pc:docMk/>
          <pc:sldMk cId="3622741559" sldId="1190"/>
        </pc:sldMkLst>
        <pc:spChg chg="mod">
          <ac:chgData name="Leahy, Tracy" userId="a2ac77cc-9bf9-4a5e-8e62-9590210d9a2e" providerId="ADAL" clId="{4C77B1B5-26C6-4A4C-B763-B0113E8EBEEB}" dt="2024-09-06T19:06:35.920" v="2378" actId="20577"/>
          <ac:spMkLst>
            <pc:docMk/>
            <pc:sldMk cId="3622741559" sldId="1190"/>
            <ac:spMk id="2" creationId="{E1E08DE0-25EC-B15D-1B82-30A0C0E524F6}"/>
          </ac:spMkLst>
        </pc:spChg>
        <pc:spChg chg="mod">
          <ac:chgData name="Leahy, Tracy" userId="a2ac77cc-9bf9-4a5e-8e62-9590210d9a2e" providerId="ADAL" clId="{4C77B1B5-26C6-4A4C-B763-B0113E8EBEEB}" dt="2024-09-06T19:10:32.141" v="2418" actId="313"/>
          <ac:spMkLst>
            <pc:docMk/>
            <pc:sldMk cId="3622741559" sldId="1190"/>
            <ac:spMk id="8" creationId="{0F5772C2-9BF9-91F7-C8A0-41D586E50EAE}"/>
          </ac:spMkLst>
        </pc:spChg>
        <pc:picChg chg="mod">
          <ac:chgData name="Leahy, Tracy" userId="a2ac77cc-9bf9-4a5e-8e62-9590210d9a2e" providerId="ADAL" clId="{4C77B1B5-26C6-4A4C-B763-B0113E8EBEEB}" dt="2024-09-09T17:25:43.663" v="4672" actId="962"/>
          <ac:picMkLst>
            <pc:docMk/>
            <pc:sldMk cId="3622741559" sldId="1190"/>
            <ac:picMk id="4" creationId="{812B6DF7-C5DA-F5E6-65E2-8BED45335AD2}"/>
          </ac:picMkLst>
        </pc:picChg>
      </pc:sldChg>
      <pc:sldChg chg="addSp delSp modSp new mod setBg modNotesTx">
        <pc:chgData name="Leahy, Tracy" userId="a2ac77cc-9bf9-4a5e-8e62-9590210d9a2e" providerId="ADAL" clId="{4C77B1B5-26C6-4A4C-B763-B0113E8EBEEB}" dt="2024-09-17T19:31:12.789" v="9599" actId="27636"/>
        <pc:sldMkLst>
          <pc:docMk/>
          <pc:sldMk cId="1407383835" sldId="1191"/>
        </pc:sldMkLst>
        <pc:spChg chg="add del mod">
          <ac:chgData name="Leahy, Tracy" userId="a2ac77cc-9bf9-4a5e-8e62-9590210d9a2e" providerId="ADAL" clId="{4C77B1B5-26C6-4A4C-B763-B0113E8EBEEB}" dt="2024-09-06T19:10:16.057" v="2417" actId="26606"/>
          <ac:spMkLst>
            <pc:docMk/>
            <pc:sldMk cId="1407383835" sldId="1191"/>
            <ac:spMk id="2" creationId="{186B9085-E685-171F-00D9-8067E866A3FB}"/>
          </ac:spMkLst>
        </pc:spChg>
        <pc:spChg chg="del">
          <ac:chgData name="Leahy, Tracy" userId="a2ac77cc-9bf9-4a5e-8e62-9590210d9a2e" providerId="ADAL" clId="{4C77B1B5-26C6-4A4C-B763-B0113E8EBEEB}" dt="2024-09-06T19:08:40.957" v="2402"/>
          <ac:spMkLst>
            <pc:docMk/>
            <pc:sldMk cId="1407383835" sldId="1191"/>
            <ac:spMk id="3" creationId="{4743B449-87A5-D8B5-0BEF-435DFD43580D}"/>
          </ac:spMkLst>
        </pc:spChg>
        <pc:spChg chg="add del">
          <ac:chgData name="Leahy, Tracy" userId="a2ac77cc-9bf9-4a5e-8e62-9590210d9a2e" providerId="ADAL" clId="{4C77B1B5-26C6-4A4C-B763-B0113E8EBEEB}" dt="2024-09-06T19:10:13.268" v="2414" actId="26606"/>
          <ac:spMkLst>
            <pc:docMk/>
            <pc:sldMk cId="1407383835" sldId="1191"/>
            <ac:spMk id="1028" creationId="{186B9085-E685-171F-00D9-8067E866A3FB}"/>
          </ac:spMkLst>
        </pc:spChg>
        <pc:spChg chg="add del">
          <ac:chgData name="Leahy, Tracy" userId="a2ac77cc-9bf9-4a5e-8e62-9590210d9a2e" providerId="ADAL" clId="{4C77B1B5-26C6-4A4C-B763-B0113E8EBEEB}" dt="2024-09-06T19:10:13.268" v="2414" actId="26606"/>
          <ac:spMkLst>
            <pc:docMk/>
            <pc:sldMk cId="1407383835" sldId="1191"/>
            <ac:spMk id="1029" creationId="{A09441C1-E2BE-8D3D-D290-A9D85DDD4FEC}"/>
          </ac:spMkLst>
        </pc:spChg>
        <pc:spChg chg="add del">
          <ac:chgData name="Leahy, Tracy" userId="a2ac77cc-9bf9-4a5e-8e62-9590210d9a2e" providerId="ADAL" clId="{4C77B1B5-26C6-4A4C-B763-B0113E8EBEEB}" dt="2024-09-06T19:08:49.852" v="2404" actId="26606"/>
          <ac:spMkLst>
            <pc:docMk/>
            <pc:sldMk cId="1407383835" sldId="1191"/>
            <ac:spMk id="1030" creationId="{71787188-D765-D81B-B19C-056F51DE6074}"/>
          </ac:spMkLst>
        </pc:spChg>
        <pc:spChg chg="add del">
          <ac:chgData name="Leahy, Tracy" userId="a2ac77cc-9bf9-4a5e-8e62-9590210d9a2e" providerId="ADAL" clId="{4C77B1B5-26C6-4A4C-B763-B0113E8EBEEB}" dt="2024-09-06T19:08:54.600" v="2406" actId="26606"/>
          <ac:spMkLst>
            <pc:docMk/>
            <pc:sldMk cId="1407383835" sldId="1191"/>
            <ac:spMk id="1031" creationId="{AB8C311F-7253-4AED-9701-7FC0708C41C7}"/>
          </ac:spMkLst>
        </pc:spChg>
        <pc:spChg chg="add del">
          <ac:chgData name="Leahy, Tracy" userId="a2ac77cc-9bf9-4a5e-8e62-9590210d9a2e" providerId="ADAL" clId="{4C77B1B5-26C6-4A4C-B763-B0113E8EBEEB}" dt="2024-09-06T19:10:16.057" v="2416" actId="26606"/>
          <ac:spMkLst>
            <pc:docMk/>
            <pc:sldMk cId="1407383835" sldId="1191"/>
            <ac:spMk id="1032" creationId="{F13C74B1-5B17-4795-BED0-7140497B445A}"/>
          </ac:spMkLst>
        </pc:spChg>
        <pc:spChg chg="add del">
          <ac:chgData name="Leahy, Tracy" userId="a2ac77cc-9bf9-4a5e-8e62-9590210d9a2e" providerId="ADAL" clId="{4C77B1B5-26C6-4A4C-B763-B0113E8EBEEB}" dt="2024-09-06T19:08:49.852" v="2404" actId="26606"/>
          <ac:spMkLst>
            <pc:docMk/>
            <pc:sldMk cId="1407383835" sldId="1191"/>
            <ac:spMk id="1033" creationId="{F13C74B1-5B17-4795-BED0-7140497B445A}"/>
          </ac:spMkLst>
        </pc:spChg>
        <pc:spChg chg="add del">
          <ac:chgData name="Leahy, Tracy" userId="a2ac77cc-9bf9-4a5e-8e62-9590210d9a2e" providerId="ADAL" clId="{4C77B1B5-26C6-4A4C-B763-B0113E8EBEEB}" dt="2024-09-06T19:10:16.057" v="2416" actId="26606"/>
          <ac:spMkLst>
            <pc:docMk/>
            <pc:sldMk cId="1407383835" sldId="1191"/>
            <ac:spMk id="1034" creationId="{186B9085-E685-171F-00D9-8067E866A3FB}"/>
          </ac:spMkLst>
        </pc:spChg>
        <pc:spChg chg="add del">
          <ac:chgData name="Leahy, Tracy" userId="a2ac77cc-9bf9-4a5e-8e62-9590210d9a2e" providerId="ADAL" clId="{4C77B1B5-26C6-4A4C-B763-B0113E8EBEEB}" dt="2024-09-06T19:08:49.852" v="2404" actId="26606"/>
          <ac:spMkLst>
            <pc:docMk/>
            <pc:sldMk cId="1407383835" sldId="1191"/>
            <ac:spMk id="1035" creationId="{D4974D33-8DC5-464E-8C6D-BE58F0669C17}"/>
          </ac:spMkLst>
        </pc:spChg>
        <pc:spChg chg="add del">
          <ac:chgData name="Leahy, Tracy" userId="a2ac77cc-9bf9-4a5e-8e62-9590210d9a2e" providerId="ADAL" clId="{4C77B1B5-26C6-4A4C-B763-B0113E8EBEEB}" dt="2024-09-06T19:10:16.057" v="2416" actId="26606"/>
          <ac:spMkLst>
            <pc:docMk/>
            <pc:sldMk cId="1407383835" sldId="1191"/>
            <ac:spMk id="1036" creationId="{D4974D33-8DC5-464E-8C6D-BE58F0669C17}"/>
          </ac:spMkLst>
        </pc:spChg>
        <pc:spChg chg="add del">
          <ac:chgData name="Leahy, Tracy" userId="a2ac77cc-9bf9-4a5e-8e62-9590210d9a2e" providerId="ADAL" clId="{4C77B1B5-26C6-4A4C-B763-B0113E8EBEEB}" dt="2024-09-06T19:08:54.600" v="2406" actId="26606"/>
          <ac:spMkLst>
            <pc:docMk/>
            <pc:sldMk cId="1407383835" sldId="1191"/>
            <ac:spMk id="1037" creationId="{A8D57A06-A426-446D-B02C-A2DC6B62E45E}"/>
          </ac:spMkLst>
        </pc:spChg>
        <pc:spChg chg="add del">
          <ac:chgData name="Leahy, Tracy" userId="a2ac77cc-9bf9-4a5e-8e62-9590210d9a2e" providerId="ADAL" clId="{4C77B1B5-26C6-4A4C-B763-B0113E8EBEEB}" dt="2024-09-06T19:08:54.600" v="2406" actId="26606"/>
          <ac:spMkLst>
            <pc:docMk/>
            <pc:sldMk cId="1407383835" sldId="1191"/>
            <ac:spMk id="1038" creationId="{E2384209-CB15-4CDF-9D31-C44FD9A3F20D}"/>
          </ac:spMkLst>
        </pc:spChg>
        <pc:spChg chg="add del">
          <ac:chgData name="Leahy, Tracy" userId="a2ac77cc-9bf9-4a5e-8e62-9590210d9a2e" providerId="ADAL" clId="{4C77B1B5-26C6-4A4C-B763-B0113E8EBEEB}" dt="2024-09-06T19:08:54.600" v="2406" actId="26606"/>
          <ac:spMkLst>
            <pc:docMk/>
            <pc:sldMk cId="1407383835" sldId="1191"/>
            <ac:spMk id="1039" creationId="{2633B3B5-CC90-43F0-8714-D31D1F3F0209}"/>
          </ac:spMkLst>
        </pc:spChg>
        <pc:spChg chg="add del">
          <ac:chgData name="Leahy, Tracy" userId="a2ac77cc-9bf9-4a5e-8e62-9590210d9a2e" providerId="ADAL" clId="{4C77B1B5-26C6-4A4C-B763-B0113E8EBEEB}" dt="2024-09-06T19:10:16.057" v="2416" actId="26606"/>
          <ac:spMkLst>
            <pc:docMk/>
            <pc:sldMk cId="1407383835" sldId="1191"/>
            <ac:spMk id="1040" creationId="{71787188-D765-D81B-B19C-056F51DE6074}"/>
          </ac:spMkLst>
        </pc:spChg>
        <pc:spChg chg="add del">
          <ac:chgData name="Leahy, Tracy" userId="a2ac77cc-9bf9-4a5e-8e62-9590210d9a2e" providerId="ADAL" clId="{4C77B1B5-26C6-4A4C-B763-B0113E8EBEEB}" dt="2024-09-06T19:09:00.635" v="2408" actId="26606"/>
          <ac:spMkLst>
            <pc:docMk/>
            <pc:sldMk cId="1407383835" sldId="1191"/>
            <ac:spMk id="1041" creationId="{45D37F4E-DDB4-456B-97E0-9937730A039F}"/>
          </ac:spMkLst>
        </pc:spChg>
        <pc:spChg chg="add del">
          <ac:chgData name="Leahy, Tracy" userId="a2ac77cc-9bf9-4a5e-8e62-9590210d9a2e" providerId="ADAL" clId="{4C77B1B5-26C6-4A4C-B763-B0113E8EBEEB}" dt="2024-09-06T19:09:00.635" v="2408" actId="26606"/>
          <ac:spMkLst>
            <pc:docMk/>
            <pc:sldMk cId="1407383835" sldId="1191"/>
            <ac:spMk id="1042" creationId="{186B9085-E685-171F-00D9-8067E866A3FB}"/>
          </ac:spMkLst>
        </pc:spChg>
        <pc:spChg chg="add del">
          <ac:chgData name="Leahy, Tracy" userId="a2ac77cc-9bf9-4a5e-8e62-9590210d9a2e" providerId="ADAL" clId="{4C77B1B5-26C6-4A4C-B763-B0113E8EBEEB}" dt="2024-09-06T19:09:00.635" v="2408" actId="26606"/>
          <ac:spMkLst>
            <pc:docMk/>
            <pc:sldMk cId="1407383835" sldId="1191"/>
            <ac:spMk id="1043" creationId="{B2DD41CD-8F47-4F56-AD12-4E2FF7696987}"/>
          </ac:spMkLst>
        </pc:spChg>
        <pc:spChg chg="add del">
          <ac:chgData name="Leahy, Tracy" userId="a2ac77cc-9bf9-4a5e-8e62-9590210d9a2e" providerId="ADAL" clId="{4C77B1B5-26C6-4A4C-B763-B0113E8EBEEB}" dt="2024-09-06T19:09:00.635" v="2408" actId="26606"/>
          <ac:spMkLst>
            <pc:docMk/>
            <pc:sldMk cId="1407383835" sldId="1191"/>
            <ac:spMk id="1044" creationId="{4130402E-1433-6555-08C7-005E8868299D}"/>
          </ac:spMkLst>
        </pc:spChg>
        <pc:spChg chg="add mod">
          <ac:chgData name="Leahy, Tracy" userId="a2ac77cc-9bf9-4a5e-8e62-9590210d9a2e" providerId="ADAL" clId="{4C77B1B5-26C6-4A4C-B763-B0113E8EBEEB}" dt="2024-09-17T19:31:12.789" v="9599" actId="27636"/>
          <ac:spMkLst>
            <pc:docMk/>
            <pc:sldMk cId="1407383835" sldId="1191"/>
            <ac:spMk id="1045" creationId="{186B9085-E685-171F-00D9-8067E866A3FB}"/>
          </ac:spMkLst>
        </pc:spChg>
        <pc:spChg chg="add del">
          <ac:chgData name="Leahy, Tracy" userId="a2ac77cc-9bf9-4a5e-8e62-9590210d9a2e" providerId="ADAL" clId="{4C77B1B5-26C6-4A4C-B763-B0113E8EBEEB}" dt="2024-09-06T19:09:06.016" v="2410" actId="26606"/>
          <ac:spMkLst>
            <pc:docMk/>
            <pc:sldMk cId="1407383835" sldId="1191"/>
            <ac:spMk id="1046" creationId="{F13C74B1-5B17-4795-BED0-7140497B445A}"/>
          </ac:spMkLst>
        </pc:spChg>
        <pc:spChg chg="add del">
          <ac:chgData name="Leahy, Tracy" userId="a2ac77cc-9bf9-4a5e-8e62-9590210d9a2e" providerId="ADAL" clId="{4C77B1B5-26C6-4A4C-B763-B0113E8EBEEB}" dt="2024-09-06T19:09:06.016" v="2410" actId="26606"/>
          <ac:spMkLst>
            <pc:docMk/>
            <pc:sldMk cId="1407383835" sldId="1191"/>
            <ac:spMk id="1047" creationId="{186B9085-E685-171F-00D9-8067E866A3FB}"/>
          </ac:spMkLst>
        </pc:spChg>
        <pc:spChg chg="add del">
          <ac:chgData name="Leahy, Tracy" userId="a2ac77cc-9bf9-4a5e-8e62-9590210d9a2e" providerId="ADAL" clId="{4C77B1B5-26C6-4A4C-B763-B0113E8EBEEB}" dt="2024-09-06T19:09:06.016" v="2410" actId="26606"/>
          <ac:spMkLst>
            <pc:docMk/>
            <pc:sldMk cId="1407383835" sldId="1191"/>
            <ac:spMk id="1048" creationId="{D4974D33-8DC5-464E-8C6D-BE58F0669C17}"/>
          </ac:spMkLst>
        </pc:spChg>
        <pc:spChg chg="add del">
          <ac:chgData name="Leahy, Tracy" userId="a2ac77cc-9bf9-4a5e-8e62-9590210d9a2e" providerId="ADAL" clId="{4C77B1B5-26C6-4A4C-B763-B0113E8EBEEB}" dt="2024-09-06T19:09:06.016" v="2410" actId="26606"/>
          <ac:spMkLst>
            <pc:docMk/>
            <pc:sldMk cId="1407383835" sldId="1191"/>
            <ac:spMk id="1049" creationId="{71787188-D765-D81B-B19C-056F51DE6074}"/>
          </ac:spMkLst>
        </pc:spChg>
        <pc:spChg chg="add mod">
          <ac:chgData name="Leahy, Tracy" userId="a2ac77cc-9bf9-4a5e-8e62-9590210d9a2e" providerId="ADAL" clId="{4C77B1B5-26C6-4A4C-B763-B0113E8EBEEB}" dt="2024-09-17T19:31:12.788" v="9598" actId="27636"/>
          <ac:spMkLst>
            <pc:docMk/>
            <pc:sldMk cId="1407383835" sldId="1191"/>
            <ac:spMk id="1050" creationId="{A09441C1-E2BE-8D3D-D290-A9D85DDD4FEC}"/>
          </ac:spMkLst>
        </pc:spChg>
        <pc:picChg chg="add mod">
          <ac:chgData name="Leahy, Tracy" userId="a2ac77cc-9bf9-4a5e-8e62-9590210d9a2e" providerId="ADAL" clId="{4C77B1B5-26C6-4A4C-B763-B0113E8EBEEB}" dt="2024-09-09T18:59:14.572" v="9514" actId="962"/>
          <ac:picMkLst>
            <pc:docMk/>
            <pc:sldMk cId="1407383835" sldId="1191"/>
            <ac:picMk id="1026" creationId="{2DAA6C2A-39C7-E2EA-8011-B9ED5355BF36}"/>
          </ac:picMkLst>
        </pc:picChg>
      </pc:sldChg>
      <pc:sldChg chg="addSp modSp new mod setBg">
        <pc:chgData name="Leahy, Tracy" userId="a2ac77cc-9bf9-4a5e-8e62-9590210d9a2e" providerId="ADAL" clId="{4C77B1B5-26C6-4A4C-B763-B0113E8EBEEB}" dt="2024-09-09T18:22:12.689" v="8297" actId="20577"/>
        <pc:sldMkLst>
          <pc:docMk/>
          <pc:sldMk cId="3477196583" sldId="1192"/>
        </pc:sldMkLst>
        <pc:spChg chg="mod">
          <ac:chgData name="Leahy, Tracy" userId="a2ac77cc-9bf9-4a5e-8e62-9590210d9a2e" providerId="ADAL" clId="{4C77B1B5-26C6-4A4C-B763-B0113E8EBEEB}" dt="2024-09-09T18:08:27.220" v="8250" actId="26606"/>
          <ac:spMkLst>
            <pc:docMk/>
            <pc:sldMk cId="3477196583" sldId="1192"/>
            <ac:spMk id="2" creationId="{C715852C-5F92-DE5B-ED5D-C5EFE1CA2B41}"/>
          </ac:spMkLst>
        </pc:spChg>
        <pc:spChg chg="mod">
          <ac:chgData name="Leahy, Tracy" userId="a2ac77cc-9bf9-4a5e-8e62-9590210d9a2e" providerId="ADAL" clId="{4C77B1B5-26C6-4A4C-B763-B0113E8EBEEB}" dt="2024-09-09T18:22:12.689" v="8297" actId="20577"/>
          <ac:spMkLst>
            <pc:docMk/>
            <pc:sldMk cId="3477196583" sldId="1192"/>
            <ac:spMk id="3" creationId="{7E4C0B6D-938C-BFA3-1D8A-BC414FFAC128}"/>
          </ac:spMkLst>
        </pc:spChg>
        <pc:spChg chg="add">
          <ac:chgData name="Leahy, Tracy" userId="a2ac77cc-9bf9-4a5e-8e62-9590210d9a2e" providerId="ADAL" clId="{4C77B1B5-26C6-4A4C-B763-B0113E8EBEEB}" dt="2024-09-09T18:08:27.220" v="8250" actId="26606"/>
          <ac:spMkLst>
            <pc:docMk/>
            <pc:sldMk cId="3477196583" sldId="1192"/>
            <ac:spMk id="8" creationId="{C2554CA6-288E-4202-BC52-2E5A8F0C0AED}"/>
          </ac:spMkLst>
        </pc:spChg>
        <pc:spChg chg="add">
          <ac:chgData name="Leahy, Tracy" userId="a2ac77cc-9bf9-4a5e-8e62-9590210d9a2e" providerId="ADAL" clId="{4C77B1B5-26C6-4A4C-B763-B0113E8EBEEB}" dt="2024-09-09T18:08:27.220" v="8250" actId="26606"/>
          <ac:spMkLst>
            <pc:docMk/>
            <pc:sldMk cId="3477196583" sldId="1192"/>
            <ac:spMk id="10" creationId="{B10BB131-AC8E-4A8E-A5D1-36260F720C3B}"/>
          </ac:spMkLst>
        </pc:spChg>
        <pc:spChg chg="add">
          <ac:chgData name="Leahy, Tracy" userId="a2ac77cc-9bf9-4a5e-8e62-9590210d9a2e" providerId="ADAL" clId="{4C77B1B5-26C6-4A4C-B763-B0113E8EBEEB}" dt="2024-09-09T18:08:27.220" v="8250" actId="26606"/>
          <ac:spMkLst>
            <pc:docMk/>
            <pc:sldMk cId="3477196583" sldId="1192"/>
            <ac:spMk id="12" creationId="{5B7778FC-632E-4DCA-A7CB-0D7731CCF970}"/>
          </ac:spMkLst>
        </pc:spChg>
        <pc:spChg chg="add">
          <ac:chgData name="Leahy, Tracy" userId="a2ac77cc-9bf9-4a5e-8e62-9590210d9a2e" providerId="ADAL" clId="{4C77B1B5-26C6-4A4C-B763-B0113E8EBEEB}" dt="2024-09-09T18:08:27.220" v="8250" actId="26606"/>
          <ac:spMkLst>
            <pc:docMk/>
            <pc:sldMk cId="3477196583" sldId="1192"/>
            <ac:spMk id="14" creationId="{FA23A907-97FB-4A8F-880A-DD77401C4296}"/>
          </ac:spMkLst>
        </pc:spChg>
      </pc:sldChg>
      <pc:sldChg chg="del">
        <pc:chgData name="Leahy, Tracy" userId="a2ac77cc-9bf9-4a5e-8e62-9590210d9a2e" providerId="ADAL" clId="{4C77B1B5-26C6-4A4C-B763-B0113E8EBEEB}" dt="2024-09-09T17:52:50.809" v="7746" actId="2696"/>
        <pc:sldMkLst>
          <pc:docMk/>
          <pc:sldMk cId="3961828089" sldId="1193"/>
        </pc:sldMkLst>
      </pc:sldChg>
      <pc:sldChg chg="addSp delSp modSp new mod setBg modNotesTx">
        <pc:chgData name="Leahy, Tracy" userId="a2ac77cc-9bf9-4a5e-8e62-9590210d9a2e" providerId="ADAL" clId="{4C77B1B5-26C6-4A4C-B763-B0113E8EBEEB}" dt="2024-09-09T19:21:41.252" v="9536" actId="33553"/>
        <pc:sldMkLst>
          <pc:docMk/>
          <pc:sldMk cId="3594950988" sldId="1194"/>
        </pc:sldMkLst>
        <pc:spChg chg="add del mod">
          <ac:chgData name="Leahy, Tracy" userId="a2ac77cc-9bf9-4a5e-8e62-9590210d9a2e" providerId="ADAL" clId="{4C77B1B5-26C6-4A4C-B763-B0113E8EBEEB}" dt="2024-09-09T17:36:17.069" v="7119" actId="26606"/>
          <ac:spMkLst>
            <pc:docMk/>
            <pc:sldMk cId="3594950988" sldId="1194"/>
            <ac:spMk id="2" creationId="{A6ED19FB-F2C9-D5D2-5C8C-53FD044BAF6D}"/>
          </ac:spMkLst>
        </pc:spChg>
        <pc:spChg chg="del">
          <ac:chgData name="Leahy, Tracy" userId="a2ac77cc-9bf9-4a5e-8e62-9590210d9a2e" providerId="ADAL" clId="{4C77B1B5-26C6-4A4C-B763-B0113E8EBEEB}" dt="2024-09-09T17:35:58.008" v="7114"/>
          <ac:spMkLst>
            <pc:docMk/>
            <pc:sldMk cId="3594950988" sldId="1194"/>
            <ac:spMk id="3" creationId="{9B7CAFD0-C585-1392-BB62-2BCC318431EE}"/>
          </ac:spMkLst>
        </pc:spChg>
        <pc:spChg chg="add mod">
          <ac:chgData name="Leahy, Tracy" userId="a2ac77cc-9bf9-4a5e-8e62-9590210d9a2e" providerId="ADAL" clId="{4C77B1B5-26C6-4A4C-B763-B0113E8EBEEB}" dt="2024-09-09T19:21:41.252" v="9536" actId="33553"/>
          <ac:spMkLst>
            <pc:docMk/>
            <pc:sldMk cId="3594950988" sldId="1194"/>
            <ac:spMk id="5" creationId="{6607C913-7726-10C3-ACC6-65835B6B0ECB}"/>
          </ac:spMkLst>
        </pc:spChg>
        <pc:spChg chg="add del">
          <ac:chgData name="Leahy, Tracy" userId="a2ac77cc-9bf9-4a5e-8e62-9590210d9a2e" providerId="ADAL" clId="{4C77B1B5-26C6-4A4C-B763-B0113E8EBEEB}" dt="2024-09-09T17:36:14.394" v="7116" actId="26606"/>
          <ac:spMkLst>
            <pc:docMk/>
            <pc:sldMk cId="3594950988" sldId="1194"/>
            <ac:spMk id="2054" creationId="{884CA6AB-BCD2-0C8F-564A-945537171D76}"/>
          </ac:spMkLst>
        </pc:spChg>
        <pc:spChg chg="add del">
          <ac:chgData name="Leahy, Tracy" userId="a2ac77cc-9bf9-4a5e-8e62-9590210d9a2e" providerId="ADAL" clId="{4C77B1B5-26C6-4A4C-B763-B0113E8EBEEB}" dt="2024-09-09T17:36:17.065" v="7118" actId="26606"/>
          <ac:spMkLst>
            <pc:docMk/>
            <pc:sldMk cId="3594950988" sldId="1194"/>
            <ac:spMk id="2055" creationId="{E2BA2BD9-7B54-4190-8F06-3EF3658A0020}"/>
          </ac:spMkLst>
        </pc:spChg>
        <pc:spChg chg="add del">
          <ac:chgData name="Leahy, Tracy" userId="a2ac77cc-9bf9-4a5e-8e62-9590210d9a2e" providerId="ADAL" clId="{4C77B1B5-26C6-4A4C-B763-B0113E8EBEEB}" dt="2024-09-09T17:36:14.394" v="7116" actId="26606"/>
          <ac:spMkLst>
            <pc:docMk/>
            <pc:sldMk cId="3594950988" sldId="1194"/>
            <ac:spMk id="2057" creationId="{F13C74B1-5B17-4795-BED0-7140497B445A}"/>
          </ac:spMkLst>
        </pc:spChg>
        <pc:spChg chg="add del">
          <ac:chgData name="Leahy, Tracy" userId="a2ac77cc-9bf9-4a5e-8e62-9590210d9a2e" providerId="ADAL" clId="{4C77B1B5-26C6-4A4C-B763-B0113E8EBEEB}" dt="2024-09-09T17:36:43.452" v="7121" actId="26606"/>
          <ac:spMkLst>
            <pc:docMk/>
            <pc:sldMk cId="3594950988" sldId="1194"/>
            <ac:spMk id="2058" creationId="{42A4FC2C-047E-45A5-965D-8E1E3BF09BC6}"/>
          </ac:spMkLst>
        </pc:spChg>
        <pc:spChg chg="add del">
          <ac:chgData name="Leahy, Tracy" userId="a2ac77cc-9bf9-4a5e-8e62-9590210d9a2e" providerId="ADAL" clId="{4C77B1B5-26C6-4A4C-B763-B0113E8EBEEB}" dt="2024-09-09T17:36:14.394" v="7116" actId="26606"/>
          <ac:spMkLst>
            <pc:docMk/>
            <pc:sldMk cId="3594950988" sldId="1194"/>
            <ac:spMk id="2059" creationId="{D4974D33-8DC5-464E-8C6D-BE58F0669C17}"/>
          </ac:spMkLst>
        </pc:spChg>
        <pc:spChg chg="add del">
          <ac:chgData name="Leahy, Tracy" userId="a2ac77cc-9bf9-4a5e-8e62-9590210d9a2e" providerId="ADAL" clId="{4C77B1B5-26C6-4A4C-B763-B0113E8EBEEB}" dt="2024-09-09T17:38:08.733" v="7123" actId="26606"/>
          <ac:spMkLst>
            <pc:docMk/>
            <pc:sldMk cId="3594950988" sldId="1194"/>
            <ac:spMk id="2063" creationId="{7B1AB9FE-36F5-4FD1-9850-DB5C5AD4828F}"/>
          </ac:spMkLst>
        </pc:spChg>
        <pc:spChg chg="add del">
          <ac:chgData name="Leahy, Tracy" userId="a2ac77cc-9bf9-4a5e-8e62-9590210d9a2e" providerId="ADAL" clId="{4C77B1B5-26C6-4A4C-B763-B0113E8EBEEB}" dt="2024-09-09T17:38:08.733" v="7123" actId="26606"/>
          <ac:spMkLst>
            <pc:docMk/>
            <pc:sldMk cId="3594950988" sldId="1194"/>
            <ac:spMk id="2065" creationId="{F489C2E0-4895-4B72-85EA-7EE9FAFFDC7E}"/>
          </ac:spMkLst>
        </pc:spChg>
        <pc:spChg chg="add">
          <ac:chgData name="Leahy, Tracy" userId="a2ac77cc-9bf9-4a5e-8e62-9590210d9a2e" providerId="ADAL" clId="{4C77B1B5-26C6-4A4C-B763-B0113E8EBEEB}" dt="2024-09-09T17:38:08.733" v="7123" actId="26606"/>
          <ac:spMkLst>
            <pc:docMk/>
            <pc:sldMk cId="3594950988" sldId="1194"/>
            <ac:spMk id="2070" creationId="{B1595A09-E336-4D1B-9B3A-06A2287A54E2}"/>
          </ac:spMkLst>
        </pc:spChg>
        <pc:spChg chg="add">
          <ac:chgData name="Leahy, Tracy" userId="a2ac77cc-9bf9-4a5e-8e62-9590210d9a2e" providerId="ADAL" clId="{4C77B1B5-26C6-4A4C-B763-B0113E8EBEEB}" dt="2024-09-09T17:38:08.733" v="7123" actId="26606"/>
          <ac:spMkLst>
            <pc:docMk/>
            <pc:sldMk cId="3594950988" sldId="1194"/>
            <ac:spMk id="2072" creationId="{3540989C-C7B8-473B-BF87-6F2DA6A90006}"/>
          </ac:spMkLst>
        </pc:spChg>
        <pc:picChg chg="add mod">
          <ac:chgData name="Leahy, Tracy" userId="a2ac77cc-9bf9-4a5e-8e62-9590210d9a2e" providerId="ADAL" clId="{4C77B1B5-26C6-4A4C-B763-B0113E8EBEEB}" dt="2024-09-09T17:46:06.474" v="7558" actId="962"/>
          <ac:picMkLst>
            <pc:docMk/>
            <pc:sldMk cId="3594950988" sldId="1194"/>
            <ac:picMk id="2050" creationId="{8582C652-6550-97B3-6185-40B2A2E3FE89}"/>
          </ac:picMkLst>
        </pc:picChg>
      </pc:sldChg>
      <pc:sldChg chg="addSp delSp modSp new mod setBg modNotesTx">
        <pc:chgData name="Leahy, Tracy" userId="a2ac77cc-9bf9-4a5e-8e62-9590210d9a2e" providerId="ADAL" clId="{4C77B1B5-26C6-4A4C-B763-B0113E8EBEEB}" dt="2024-09-17T19:31:12.794" v="9600" actId="27636"/>
        <pc:sldMkLst>
          <pc:docMk/>
          <pc:sldMk cId="2067862677" sldId="1195"/>
        </pc:sldMkLst>
        <pc:spChg chg="mod">
          <ac:chgData name="Leahy, Tracy" userId="a2ac77cc-9bf9-4a5e-8e62-9590210d9a2e" providerId="ADAL" clId="{4C77B1B5-26C6-4A4C-B763-B0113E8EBEEB}" dt="2024-09-09T18:04:33.008" v="8067" actId="26606"/>
          <ac:spMkLst>
            <pc:docMk/>
            <pc:sldMk cId="2067862677" sldId="1195"/>
            <ac:spMk id="2" creationId="{A5322AFB-F4F8-5858-0C39-B09A4C2A8D4C}"/>
          </ac:spMkLst>
        </pc:spChg>
        <pc:spChg chg="mod">
          <ac:chgData name="Leahy, Tracy" userId="a2ac77cc-9bf9-4a5e-8e62-9590210d9a2e" providerId="ADAL" clId="{4C77B1B5-26C6-4A4C-B763-B0113E8EBEEB}" dt="2024-09-17T19:31:12.794" v="9600" actId="27636"/>
          <ac:spMkLst>
            <pc:docMk/>
            <pc:sldMk cId="2067862677" sldId="1195"/>
            <ac:spMk id="3" creationId="{56D92185-C79A-45FE-8556-8D086FE6745E}"/>
          </ac:spMkLst>
        </pc:spChg>
        <pc:spChg chg="add del">
          <ac:chgData name="Leahy, Tracy" userId="a2ac77cc-9bf9-4a5e-8e62-9590210d9a2e" providerId="ADAL" clId="{4C77B1B5-26C6-4A4C-B763-B0113E8EBEEB}" dt="2024-09-09T18:04:33.008" v="8067" actId="26606"/>
          <ac:spMkLst>
            <pc:docMk/>
            <pc:sldMk cId="2067862677" sldId="1195"/>
            <ac:spMk id="10" creationId="{EDDBB197-D710-4A4F-A9CA-FD2177498BE8}"/>
          </ac:spMkLst>
        </pc:spChg>
        <pc:spChg chg="add del">
          <ac:chgData name="Leahy, Tracy" userId="a2ac77cc-9bf9-4a5e-8e62-9590210d9a2e" providerId="ADAL" clId="{4C77B1B5-26C6-4A4C-B763-B0113E8EBEEB}" dt="2024-09-09T18:04:33.008" v="8067" actId="26606"/>
          <ac:spMkLst>
            <pc:docMk/>
            <pc:sldMk cId="2067862677" sldId="1195"/>
            <ac:spMk id="12" creationId="{975D1CFA-2CDB-4B64-BD9F-85744E8DA12F}"/>
          </ac:spMkLst>
        </pc:spChg>
        <pc:spChg chg="add">
          <ac:chgData name="Leahy, Tracy" userId="a2ac77cc-9bf9-4a5e-8e62-9590210d9a2e" providerId="ADAL" clId="{4C77B1B5-26C6-4A4C-B763-B0113E8EBEEB}" dt="2024-09-09T18:04:33.008" v="8067" actId="26606"/>
          <ac:spMkLst>
            <pc:docMk/>
            <pc:sldMk cId="2067862677" sldId="1195"/>
            <ac:spMk id="23" creationId="{1CD81A2A-6ED4-4EF4-A14C-912D31E14800}"/>
          </ac:spMkLst>
        </pc:spChg>
        <pc:spChg chg="add">
          <ac:chgData name="Leahy, Tracy" userId="a2ac77cc-9bf9-4a5e-8e62-9590210d9a2e" providerId="ADAL" clId="{4C77B1B5-26C6-4A4C-B763-B0113E8EBEEB}" dt="2024-09-09T18:04:33.008" v="8067" actId="26606"/>
          <ac:spMkLst>
            <pc:docMk/>
            <pc:sldMk cId="2067862677" sldId="1195"/>
            <ac:spMk id="25" creationId="{1661932C-CA15-4E17-B115-FAE7CBEE4789}"/>
          </ac:spMkLst>
        </pc:spChg>
        <pc:spChg chg="add">
          <ac:chgData name="Leahy, Tracy" userId="a2ac77cc-9bf9-4a5e-8e62-9590210d9a2e" providerId="ADAL" clId="{4C77B1B5-26C6-4A4C-B763-B0113E8EBEEB}" dt="2024-09-09T18:04:33.008" v="8067" actId="26606"/>
          <ac:spMkLst>
            <pc:docMk/>
            <pc:sldMk cId="2067862677" sldId="1195"/>
            <ac:spMk id="27" creationId="{8590ADD5-9383-4D3D-9047-3DA2593CCB5D}"/>
          </ac:spMkLst>
        </pc:spChg>
        <pc:spChg chg="add">
          <ac:chgData name="Leahy, Tracy" userId="a2ac77cc-9bf9-4a5e-8e62-9590210d9a2e" providerId="ADAL" clId="{4C77B1B5-26C6-4A4C-B763-B0113E8EBEEB}" dt="2024-09-09T18:04:33.008" v="8067" actId="26606"/>
          <ac:spMkLst>
            <pc:docMk/>
            <pc:sldMk cId="2067862677" sldId="1195"/>
            <ac:spMk id="29" creationId="{DABE3E45-88CF-45D8-8D40-C773324D93F6}"/>
          </ac:spMkLst>
        </pc:spChg>
        <pc:spChg chg="add">
          <ac:chgData name="Leahy, Tracy" userId="a2ac77cc-9bf9-4a5e-8e62-9590210d9a2e" providerId="ADAL" clId="{4C77B1B5-26C6-4A4C-B763-B0113E8EBEEB}" dt="2024-09-09T18:04:33.008" v="8067" actId="26606"/>
          <ac:spMkLst>
            <pc:docMk/>
            <pc:sldMk cId="2067862677" sldId="1195"/>
            <ac:spMk id="33" creationId="{B91ECDA9-56DC-4270-8F33-01C5637B8CEB}"/>
          </ac:spMkLst>
        </pc:spChg>
        <pc:spChg chg="add">
          <ac:chgData name="Leahy, Tracy" userId="a2ac77cc-9bf9-4a5e-8e62-9590210d9a2e" providerId="ADAL" clId="{4C77B1B5-26C6-4A4C-B763-B0113E8EBEEB}" dt="2024-09-09T18:04:33.008" v="8067" actId="26606"/>
          <ac:spMkLst>
            <pc:docMk/>
            <pc:sldMk cId="2067862677" sldId="1195"/>
            <ac:spMk id="35" creationId="{75F47824-961D-465D-84F9-EAE11BC6173B}"/>
          </ac:spMkLst>
        </pc:spChg>
        <pc:spChg chg="add">
          <ac:chgData name="Leahy, Tracy" userId="a2ac77cc-9bf9-4a5e-8e62-9590210d9a2e" providerId="ADAL" clId="{4C77B1B5-26C6-4A4C-B763-B0113E8EBEEB}" dt="2024-09-09T18:04:33.008" v="8067" actId="26606"/>
          <ac:spMkLst>
            <pc:docMk/>
            <pc:sldMk cId="2067862677" sldId="1195"/>
            <ac:spMk id="37" creationId="{FEC9DA3E-C1D7-472D-B7C0-F71AE41FBA23}"/>
          </ac:spMkLst>
        </pc:spChg>
        <pc:grpChg chg="add del">
          <ac:chgData name="Leahy, Tracy" userId="a2ac77cc-9bf9-4a5e-8e62-9590210d9a2e" providerId="ADAL" clId="{4C77B1B5-26C6-4A4C-B763-B0113E8EBEEB}" dt="2024-09-09T18:04:33.008" v="8067" actId="26606"/>
          <ac:grpSpMkLst>
            <pc:docMk/>
            <pc:sldMk cId="2067862677" sldId="1195"/>
            <ac:grpSpMk id="14" creationId="{25EE5136-01F1-466C-962D-BA9B4C6757AA}"/>
          </ac:grpSpMkLst>
        </pc:grpChg>
        <pc:picChg chg="add mod">
          <ac:chgData name="Leahy, Tracy" userId="a2ac77cc-9bf9-4a5e-8e62-9590210d9a2e" providerId="ADAL" clId="{4C77B1B5-26C6-4A4C-B763-B0113E8EBEEB}" dt="2024-09-09T18:04:33.008" v="8067" actId="26606"/>
          <ac:picMkLst>
            <pc:docMk/>
            <pc:sldMk cId="2067862677" sldId="1195"/>
            <ac:picMk id="7" creationId="{137A6D04-F819-B553-DC28-8D2E6F3748B7}"/>
          </ac:picMkLst>
        </pc:picChg>
        <pc:cxnChg chg="add">
          <ac:chgData name="Leahy, Tracy" userId="a2ac77cc-9bf9-4a5e-8e62-9590210d9a2e" providerId="ADAL" clId="{4C77B1B5-26C6-4A4C-B763-B0113E8EBEEB}" dt="2024-09-09T18:04:33.008" v="8067" actId="26606"/>
          <ac:cxnSpMkLst>
            <pc:docMk/>
            <pc:sldMk cId="2067862677" sldId="1195"/>
            <ac:cxnSpMk id="31" creationId="{49CD1692-827B-4C8D-B4A1-134FD04CF45C}"/>
          </ac:cxnSpMkLst>
        </pc:cxnChg>
      </pc:sldChg>
      <pc:sldChg chg="modSp mod">
        <pc:chgData name="Leahy, Tracy" userId="a2ac77cc-9bf9-4a5e-8e62-9590210d9a2e" providerId="ADAL" clId="{4C77B1B5-26C6-4A4C-B763-B0113E8EBEEB}" dt="2024-09-17T19:31:12.802" v="9601" actId="27636"/>
        <pc:sldMkLst>
          <pc:docMk/>
          <pc:sldMk cId="3105645655" sldId="1199"/>
        </pc:sldMkLst>
        <pc:spChg chg="mod">
          <ac:chgData name="Leahy, Tracy" userId="a2ac77cc-9bf9-4a5e-8e62-9590210d9a2e" providerId="ADAL" clId="{4C77B1B5-26C6-4A4C-B763-B0113E8EBEEB}" dt="2024-09-17T19:31:12.802" v="9601" actId="27636"/>
          <ac:spMkLst>
            <pc:docMk/>
            <pc:sldMk cId="3105645655" sldId="1199"/>
            <ac:spMk id="3" creationId="{7A2DF759-83AB-FA46-820D-9F61157C38DB}"/>
          </ac:spMkLst>
        </pc:spChg>
      </pc:sldChg>
      <pc:sldChg chg="modSp mod">
        <pc:chgData name="Leahy, Tracy" userId="a2ac77cc-9bf9-4a5e-8e62-9590210d9a2e" providerId="ADAL" clId="{4C77B1B5-26C6-4A4C-B763-B0113E8EBEEB}" dt="2024-09-17T19:31:12.806" v="9602" actId="27636"/>
        <pc:sldMkLst>
          <pc:docMk/>
          <pc:sldMk cId="2681438456" sldId="1200"/>
        </pc:sldMkLst>
        <pc:spChg chg="mod">
          <ac:chgData name="Leahy, Tracy" userId="a2ac77cc-9bf9-4a5e-8e62-9590210d9a2e" providerId="ADAL" clId="{4C77B1B5-26C6-4A4C-B763-B0113E8EBEEB}" dt="2024-09-17T19:31:12.806" v="9602" actId="27636"/>
          <ac:spMkLst>
            <pc:docMk/>
            <pc:sldMk cId="2681438456" sldId="1200"/>
            <ac:spMk id="9" creationId="{B48156C7-F158-B403-2EF6-AAB12F2F0B9A}"/>
          </ac:spMkLst>
        </pc:spChg>
      </pc:sldChg>
      <pc:sldChg chg="modSp mod">
        <pc:chgData name="Leahy, Tracy" userId="a2ac77cc-9bf9-4a5e-8e62-9590210d9a2e" providerId="ADAL" clId="{4C77B1B5-26C6-4A4C-B763-B0113E8EBEEB}" dt="2024-09-17T19:31:12.853" v="9609" actId="27636"/>
        <pc:sldMkLst>
          <pc:docMk/>
          <pc:sldMk cId="1790000879" sldId="1202"/>
        </pc:sldMkLst>
        <pc:spChg chg="mod">
          <ac:chgData name="Leahy, Tracy" userId="a2ac77cc-9bf9-4a5e-8e62-9590210d9a2e" providerId="ADAL" clId="{4C77B1B5-26C6-4A4C-B763-B0113E8EBEEB}" dt="2024-09-17T19:31:12.680" v="9595"/>
          <ac:spMkLst>
            <pc:docMk/>
            <pc:sldMk cId="1790000879" sldId="1202"/>
            <ac:spMk id="2" creationId="{DD1E738B-FFBC-84AB-73C4-1E7665206143}"/>
          </ac:spMkLst>
        </pc:spChg>
        <pc:spChg chg="mod">
          <ac:chgData name="Leahy, Tracy" userId="a2ac77cc-9bf9-4a5e-8e62-9590210d9a2e" providerId="ADAL" clId="{4C77B1B5-26C6-4A4C-B763-B0113E8EBEEB}" dt="2024-09-17T19:31:12.853" v="9609" actId="27636"/>
          <ac:spMkLst>
            <pc:docMk/>
            <pc:sldMk cId="1790000879" sldId="1202"/>
            <ac:spMk id="3" creationId="{F9181A5C-7D14-8219-F904-22F0FEDB383F}"/>
          </ac:spMkLst>
        </pc:spChg>
      </pc:sldChg>
      <pc:sldChg chg="modSp">
        <pc:chgData name="Leahy, Tracy" userId="a2ac77cc-9bf9-4a5e-8e62-9590210d9a2e" providerId="ADAL" clId="{4C77B1B5-26C6-4A4C-B763-B0113E8EBEEB}" dt="2024-09-17T19:31:12.680" v="9595"/>
        <pc:sldMkLst>
          <pc:docMk/>
          <pc:sldMk cId="379616463" sldId="1203"/>
        </pc:sldMkLst>
        <pc:picChg chg="mod">
          <ac:chgData name="Leahy, Tracy" userId="a2ac77cc-9bf9-4a5e-8e62-9590210d9a2e" providerId="ADAL" clId="{4C77B1B5-26C6-4A4C-B763-B0113E8EBEEB}" dt="2024-09-17T19:31:12.680" v="9595"/>
          <ac:picMkLst>
            <pc:docMk/>
            <pc:sldMk cId="379616463" sldId="1203"/>
            <ac:picMk id="12" creationId="{E5DF161F-D59E-A8DD-BB35-F025A2D5FFC1}"/>
          </ac:picMkLst>
        </pc:picChg>
      </pc:sldChg>
    </pc:docChg>
  </pc:docChgLst>
  <pc:docChgLst>
    <pc:chgData name="Leahy, Tracy" userId="S::tleahy@msu.edu::a2ac77cc-9bf9-4a5e-8e62-9590210d9a2e" providerId="AD" clId="Web-{4F7F0A6D-68CB-4E83-B086-A8C5BB2D94F8}"/>
    <pc:docChg chg="modSld addMainMaster delMainMaster">
      <pc:chgData name="Leahy, Tracy" userId="S::tleahy@msu.edu::a2ac77cc-9bf9-4a5e-8e62-9590210d9a2e" providerId="AD" clId="Web-{4F7F0A6D-68CB-4E83-B086-A8C5BB2D94F8}" dt="2024-09-17T19:07:19.540" v="0"/>
      <pc:docMkLst>
        <pc:docMk/>
      </pc:docMkLst>
      <pc:sldChg chg="modSp mod modClrScheme chgLayout">
        <pc:chgData name="Leahy, Tracy" userId="S::tleahy@msu.edu::a2ac77cc-9bf9-4a5e-8e62-9590210d9a2e" providerId="AD" clId="Web-{4F7F0A6D-68CB-4E83-B086-A8C5BB2D94F8}" dt="2024-09-17T19:07:19.540" v="0"/>
        <pc:sldMkLst>
          <pc:docMk/>
          <pc:sldMk cId="1157370179" sldId="271"/>
        </pc:sldMkLst>
        <pc:spChg chg="mod ord">
          <ac:chgData name="Leahy, Tracy" userId="S::tleahy@msu.edu::a2ac77cc-9bf9-4a5e-8e62-9590210d9a2e" providerId="AD" clId="Web-{4F7F0A6D-68CB-4E83-B086-A8C5BB2D94F8}" dt="2024-09-17T19:07:19.540" v="0"/>
          <ac:spMkLst>
            <pc:docMk/>
            <pc:sldMk cId="1157370179" sldId="271"/>
            <ac:spMk id="3" creationId="{9C23B77D-836C-1CDC-2B84-9EDD41015495}"/>
          </ac:spMkLst>
        </pc:spChg>
        <pc:spChg chg="mod ord">
          <ac:chgData name="Leahy, Tracy" userId="S::tleahy@msu.edu::a2ac77cc-9bf9-4a5e-8e62-9590210d9a2e" providerId="AD" clId="Web-{4F7F0A6D-68CB-4E83-B086-A8C5BB2D94F8}" dt="2024-09-17T19:07:19.540" v="0"/>
          <ac:spMkLst>
            <pc:docMk/>
            <pc:sldMk cId="1157370179" sldId="271"/>
            <ac:spMk id="7" creationId="{B3AD84A3-3E4E-9F80-6DB8-4F13EEE5851B}"/>
          </ac:spMkLst>
        </pc:spChg>
      </pc:sldChg>
      <pc:sldChg chg="modSp mod modClrScheme chgLayout">
        <pc:chgData name="Leahy, Tracy" userId="S::tleahy@msu.edu::a2ac77cc-9bf9-4a5e-8e62-9590210d9a2e" providerId="AD" clId="Web-{4F7F0A6D-68CB-4E83-B086-A8C5BB2D94F8}" dt="2024-09-17T19:07:19.540" v="0"/>
        <pc:sldMkLst>
          <pc:docMk/>
          <pc:sldMk cId="3572095239" sldId="272"/>
        </pc:sldMkLst>
        <pc:spChg chg="mod ord">
          <ac:chgData name="Leahy, Tracy" userId="S::tleahy@msu.edu::a2ac77cc-9bf9-4a5e-8e62-9590210d9a2e" providerId="AD" clId="Web-{4F7F0A6D-68CB-4E83-B086-A8C5BB2D94F8}" dt="2024-09-17T19:07:19.540" v="0"/>
          <ac:spMkLst>
            <pc:docMk/>
            <pc:sldMk cId="3572095239" sldId="272"/>
            <ac:spMk id="2" creationId="{241C9547-A85F-45E5-03DB-9F9B0853D16E}"/>
          </ac:spMkLst>
        </pc:spChg>
        <pc:spChg chg="mod ord">
          <ac:chgData name="Leahy, Tracy" userId="S::tleahy@msu.edu::a2ac77cc-9bf9-4a5e-8e62-9590210d9a2e" providerId="AD" clId="Web-{4F7F0A6D-68CB-4E83-B086-A8C5BB2D94F8}" dt="2024-09-17T19:07:19.540" v="0"/>
          <ac:spMkLst>
            <pc:docMk/>
            <pc:sldMk cId="3572095239" sldId="272"/>
            <ac:spMk id="3" creationId="{9C23B77D-836C-1CDC-2B84-9EDD41015495}"/>
          </ac:spMkLst>
        </pc:spChg>
      </pc:sldChg>
      <pc:sldChg chg="delSp modSp mod modClrScheme delDesignElem chgLayout">
        <pc:chgData name="Leahy, Tracy" userId="S::tleahy@msu.edu::a2ac77cc-9bf9-4a5e-8e62-9590210d9a2e" providerId="AD" clId="Web-{4F7F0A6D-68CB-4E83-B086-A8C5BB2D94F8}" dt="2024-09-17T19:07:19.540" v="0"/>
        <pc:sldMkLst>
          <pc:docMk/>
          <pc:sldMk cId="1294949908" sldId="530"/>
        </pc:sldMkLst>
        <pc:spChg chg="mod ord">
          <ac:chgData name="Leahy, Tracy" userId="S::tleahy@msu.edu::a2ac77cc-9bf9-4a5e-8e62-9590210d9a2e" providerId="AD" clId="Web-{4F7F0A6D-68CB-4E83-B086-A8C5BB2D94F8}" dt="2024-09-17T19:07:19.540" v="0"/>
          <ac:spMkLst>
            <pc:docMk/>
            <pc:sldMk cId="1294949908" sldId="530"/>
            <ac:spMk id="7" creationId="{00000000-0000-0000-0000-000000000000}"/>
          </ac:spMkLst>
        </pc:spChg>
        <pc:spChg chg="del">
          <ac:chgData name="Leahy, Tracy" userId="S::tleahy@msu.edu::a2ac77cc-9bf9-4a5e-8e62-9590210d9a2e" providerId="AD" clId="Web-{4F7F0A6D-68CB-4E83-B086-A8C5BB2D94F8}" dt="2024-09-17T19:07:19.540" v="0"/>
          <ac:spMkLst>
            <pc:docMk/>
            <pc:sldMk cId="1294949908" sldId="530"/>
            <ac:spMk id="14" creationId="{B34F5AD2-EDBD-4BBD-A55C-EAFFD0C7097A}"/>
          </ac:spMkLst>
        </pc:spChg>
        <pc:spChg chg="del">
          <ac:chgData name="Leahy, Tracy" userId="S::tleahy@msu.edu::a2ac77cc-9bf9-4a5e-8e62-9590210d9a2e" providerId="AD" clId="Web-{4F7F0A6D-68CB-4E83-B086-A8C5BB2D94F8}" dt="2024-09-17T19:07:19.540" v="0"/>
          <ac:spMkLst>
            <pc:docMk/>
            <pc:sldMk cId="1294949908" sldId="530"/>
            <ac:spMk id="16" creationId="{C3896A03-3945-419A-B66B-4EE266EDD152}"/>
          </ac:spMkLst>
        </pc:spChg>
        <pc:spChg chg="del">
          <ac:chgData name="Leahy, Tracy" userId="S::tleahy@msu.edu::a2ac77cc-9bf9-4a5e-8e62-9590210d9a2e" providerId="AD" clId="Web-{4F7F0A6D-68CB-4E83-B086-A8C5BB2D94F8}" dt="2024-09-17T19:07:19.540" v="0"/>
          <ac:spMkLst>
            <pc:docMk/>
            <pc:sldMk cId="1294949908" sldId="530"/>
            <ac:spMk id="18" creationId="{450D3AD2-FA80-415F-A9CE-54D884561CD7}"/>
          </ac:spMkLst>
        </pc:spChg>
      </pc:sldChg>
      <pc:sldChg chg="delSp modSp mod modClrScheme delDesignElem chgLayout">
        <pc:chgData name="Leahy, Tracy" userId="S::tleahy@msu.edu::a2ac77cc-9bf9-4a5e-8e62-9590210d9a2e" providerId="AD" clId="Web-{4F7F0A6D-68CB-4E83-B086-A8C5BB2D94F8}" dt="2024-09-17T19:07:19.540" v="0"/>
        <pc:sldMkLst>
          <pc:docMk/>
          <pc:sldMk cId="2168895878" sldId="818"/>
        </pc:sldMkLst>
        <pc:spChg chg="mod ord">
          <ac:chgData name="Leahy, Tracy" userId="S::tleahy@msu.edu::a2ac77cc-9bf9-4a5e-8e62-9590210d9a2e" providerId="AD" clId="Web-{4F7F0A6D-68CB-4E83-B086-A8C5BB2D94F8}" dt="2024-09-17T19:07:19.540" v="0"/>
          <ac:spMkLst>
            <pc:docMk/>
            <pc:sldMk cId="2168895878" sldId="818"/>
            <ac:spMk id="2" creationId="{04BF2E6B-0778-6BD9-6568-9BEAA1F8507D}"/>
          </ac:spMkLst>
        </pc:spChg>
        <pc:spChg chg="mod ord">
          <ac:chgData name="Leahy, Tracy" userId="S::tleahy@msu.edu::a2ac77cc-9bf9-4a5e-8e62-9590210d9a2e" providerId="AD" clId="Web-{4F7F0A6D-68CB-4E83-B086-A8C5BB2D94F8}" dt="2024-09-17T19:07:19.540" v="0"/>
          <ac:spMkLst>
            <pc:docMk/>
            <pc:sldMk cId="2168895878" sldId="818"/>
            <ac:spMk id="4" creationId="{9B83D25C-5F83-44FD-B4F4-6FE939928D81}"/>
          </ac:spMkLst>
        </pc:spChg>
        <pc:spChg chg="mod ord">
          <ac:chgData name="Leahy, Tracy" userId="S::tleahy@msu.edu::a2ac77cc-9bf9-4a5e-8e62-9590210d9a2e" providerId="AD" clId="Web-{4F7F0A6D-68CB-4E83-B086-A8C5BB2D94F8}" dt="2024-09-17T19:07:19.540" v="0"/>
          <ac:spMkLst>
            <pc:docMk/>
            <pc:sldMk cId="2168895878" sldId="818"/>
            <ac:spMk id="5" creationId="{EBE345CB-1238-49B4-952F-5272F376B040}"/>
          </ac:spMkLst>
        </pc:spChg>
        <pc:spChg chg="del">
          <ac:chgData name="Leahy, Tracy" userId="S::tleahy@msu.edu::a2ac77cc-9bf9-4a5e-8e62-9590210d9a2e" providerId="AD" clId="Web-{4F7F0A6D-68CB-4E83-B086-A8C5BB2D94F8}" dt="2024-09-17T19:07:19.540" v="0"/>
          <ac:spMkLst>
            <pc:docMk/>
            <pc:sldMk cId="2168895878" sldId="818"/>
            <ac:spMk id="7" creationId="{4C608BEB-860E-4094-8511-78603564A75E}"/>
          </ac:spMkLst>
        </pc:spChg>
        <pc:cxnChg chg="del">
          <ac:chgData name="Leahy, Tracy" userId="S::tleahy@msu.edu::a2ac77cc-9bf9-4a5e-8e62-9590210d9a2e" providerId="AD" clId="Web-{4F7F0A6D-68CB-4E83-B086-A8C5BB2D94F8}" dt="2024-09-17T19:07:19.540" v="0"/>
          <ac:cxnSpMkLst>
            <pc:docMk/>
            <pc:sldMk cId="2168895878" sldId="818"/>
            <ac:cxnSpMk id="11" creationId="{1F16A8D4-FE87-4604-88B2-394B5D1EB437}"/>
          </ac:cxnSpMkLst>
        </pc:cxnChg>
      </pc:sldChg>
      <pc:sldChg chg="modSp mod modClrScheme chgLayout">
        <pc:chgData name="Leahy, Tracy" userId="S::tleahy@msu.edu::a2ac77cc-9bf9-4a5e-8e62-9590210d9a2e" providerId="AD" clId="Web-{4F7F0A6D-68CB-4E83-B086-A8C5BB2D94F8}" dt="2024-09-17T19:07:19.540" v="0"/>
        <pc:sldMkLst>
          <pc:docMk/>
          <pc:sldMk cId="3996098974" sldId="822"/>
        </pc:sldMkLst>
        <pc:spChg chg="mod ord">
          <ac:chgData name="Leahy, Tracy" userId="S::tleahy@msu.edu::a2ac77cc-9bf9-4a5e-8e62-9590210d9a2e" providerId="AD" clId="Web-{4F7F0A6D-68CB-4E83-B086-A8C5BB2D94F8}" dt="2024-09-17T19:07:19.540" v="0"/>
          <ac:spMkLst>
            <pc:docMk/>
            <pc:sldMk cId="3996098974" sldId="822"/>
            <ac:spMk id="2" creationId="{E1239DDE-C907-2087-E388-000D2B057A96}"/>
          </ac:spMkLst>
        </pc:spChg>
        <pc:spChg chg="mod ord">
          <ac:chgData name="Leahy, Tracy" userId="S::tleahy@msu.edu::a2ac77cc-9bf9-4a5e-8e62-9590210d9a2e" providerId="AD" clId="Web-{4F7F0A6D-68CB-4E83-B086-A8C5BB2D94F8}" dt="2024-09-17T19:07:19.540" v="0"/>
          <ac:spMkLst>
            <pc:docMk/>
            <pc:sldMk cId="3996098974" sldId="822"/>
            <ac:spMk id="5" creationId="{F5D63F1B-948D-A705-9DBC-9CDEB37812C3}"/>
          </ac:spMkLst>
        </pc:spChg>
      </pc:sldChg>
      <pc:sldChg chg="delSp modSp mod modClrScheme delDesignElem chgLayout">
        <pc:chgData name="Leahy, Tracy" userId="S::tleahy@msu.edu::a2ac77cc-9bf9-4a5e-8e62-9590210d9a2e" providerId="AD" clId="Web-{4F7F0A6D-68CB-4E83-B086-A8C5BB2D94F8}" dt="2024-09-17T19:07:19.540" v="0"/>
        <pc:sldMkLst>
          <pc:docMk/>
          <pc:sldMk cId="3066273412" sldId="825"/>
        </pc:sldMkLst>
        <pc:spChg chg="mod ord">
          <ac:chgData name="Leahy, Tracy" userId="S::tleahy@msu.edu::a2ac77cc-9bf9-4a5e-8e62-9590210d9a2e" providerId="AD" clId="Web-{4F7F0A6D-68CB-4E83-B086-A8C5BB2D94F8}" dt="2024-09-17T19:07:19.540" v="0"/>
          <ac:spMkLst>
            <pc:docMk/>
            <pc:sldMk cId="3066273412" sldId="825"/>
            <ac:spMk id="2" creationId="{89214DD4-A7F6-CF0D-116E-547431FD6FCB}"/>
          </ac:spMkLst>
        </pc:spChg>
        <pc:spChg chg="del">
          <ac:chgData name="Leahy, Tracy" userId="S::tleahy@msu.edu::a2ac77cc-9bf9-4a5e-8e62-9590210d9a2e" providerId="AD" clId="Web-{4F7F0A6D-68CB-4E83-B086-A8C5BB2D94F8}" dt="2024-09-17T19:07:19.540" v="0"/>
          <ac:spMkLst>
            <pc:docMk/>
            <pc:sldMk cId="3066273412" sldId="825"/>
            <ac:spMk id="7" creationId="{787F4F1C-8D3D-4EC1-B72D-A0470A5A08B8}"/>
          </ac:spMkLst>
        </pc:spChg>
        <pc:grpChg chg="del">
          <ac:chgData name="Leahy, Tracy" userId="S::tleahy@msu.edu::a2ac77cc-9bf9-4a5e-8e62-9590210d9a2e" providerId="AD" clId="Web-{4F7F0A6D-68CB-4E83-B086-A8C5BB2D94F8}" dt="2024-09-17T19:07:19.540" v="0"/>
          <ac:grpSpMkLst>
            <pc:docMk/>
            <pc:sldMk cId="3066273412" sldId="825"/>
            <ac:grpSpMk id="9" creationId="{D1E3DD61-64DB-46AD-B249-E273CD86B051}"/>
          </ac:grpSpMkLst>
        </pc:grpChg>
      </pc:sldChg>
      <pc:sldChg chg="delSp modSp mod modClrScheme delDesignElem chgLayout">
        <pc:chgData name="Leahy, Tracy" userId="S::tleahy@msu.edu::a2ac77cc-9bf9-4a5e-8e62-9590210d9a2e" providerId="AD" clId="Web-{4F7F0A6D-68CB-4E83-B086-A8C5BB2D94F8}" dt="2024-09-17T19:07:19.540" v="0"/>
        <pc:sldMkLst>
          <pc:docMk/>
          <pc:sldMk cId="55902068" sldId="838"/>
        </pc:sldMkLst>
        <pc:spChg chg="mod ord">
          <ac:chgData name="Leahy, Tracy" userId="S::tleahy@msu.edu::a2ac77cc-9bf9-4a5e-8e62-9590210d9a2e" providerId="AD" clId="Web-{4F7F0A6D-68CB-4E83-B086-A8C5BB2D94F8}" dt="2024-09-17T19:07:19.540" v="0"/>
          <ac:spMkLst>
            <pc:docMk/>
            <pc:sldMk cId="55902068" sldId="838"/>
            <ac:spMk id="4" creationId="{14FFD0C6-4387-70BD-70D2-4E99654BBC7B}"/>
          </ac:spMkLst>
        </pc:spChg>
        <pc:spChg chg="mod ord">
          <ac:chgData name="Leahy, Tracy" userId="S::tleahy@msu.edu::a2ac77cc-9bf9-4a5e-8e62-9590210d9a2e" providerId="AD" clId="Web-{4F7F0A6D-68CB-4E83-B086-A8C5BB2D94F8}" dt="2024-09-17T19:07:19.540" v="0"/>
          <ac:spMkLst>
            <pc:docMk/>
            <pc:sldMk cId="55902068" sldId="838"/>
            <ac:spMk id="12" creationId="{C29C4156-C01C-1656-FA44-877E91663476}"/>
          </ac:spMkLst>
        </pc:spChg>
        <pc:spChg chg="del">
          <ac:chgData name="Leahy, Tracy" userId="S::tleahy@msu.edu::a2ac77cc-9bf9-4a5e-8e62-9590210d9a2e" providerId="AD" clId="Web-{4F7F0A6D-68CB-4E83-B086-A8C5BB2D94F8}" dt="2024-09-17T19:07:19.540" v="0"/>
          <ac:spMkLst>
            <pc:docMk/>
            <pc:sldMk cId="55902068" sldId="838"/>
            <ac:spMk id="17" creationId="{9F79630B-0F0B-446E-A637-38FA8F61D10E}"/>
          </ac:spMkLst>
        </pc:spChg>
        <pc:spChg chg="del">
          <ac:chgData name="Leahy, Tracy" userId="S::tleahy@msu.edu::a2ac77cc-9bf9-4a5e-8e62-9590210d9a2e" providerId="AD" clId="Web-{4F7F0A6D-68CB-4E83-B086-A8C5BB2D94F8}" dt="2024-09-17T19:07:19.540" v="0"/>
          <ac:spMkLst>
            <pc:docMk/>
            <pc:sldMk cId="55902068" sldId="838"/>
            <ac:spMk id="19" creationId="{B3437C99-FC8E-4311-B48A-F0C4C329B154}"/>
          </ac:spMkLst>
        </pc:spChg>
        <pc:picChg chg="mod ord">
          <ac:chgData name="Leahy, Tracy" userId="S::tleahy@msu.edu::a2ac77cc-9bf9-4a5e-8e62-9590210d9a2e" providerId="AD" clId="Web-{4F7F0A6D-68CB-4E83-B086-A8C5BB2D94F8}" dt="2024-09-17T19:07:19.540" v="0"/>
          <ac:picMkLst>
            <pc:docMk/>
            <pc:sldMk cId="55902068" sldId="838"/>
            <ac:picMk id="8" creationId="{B95521C1-E38C-C786-C940-B41BE4DF530F}"/>
          </ac:picMkLst>
        </pc:picChg>
      </pc:sldChg>
      <pc:sldChg chg="delSp modSp mod modClrScheme delDesignElem chgLayout">
        <pc:chgData name="Leahy, Tracy" userId="S::tleahy@msu.edu::a2ac77cc-9bf9-4a5e-8e62-9590210d9a2e" providerId="AD" clId="Web-{4F7F0A6D-68CB-4E83-B086-A8C5BB2D94F8}" dt="2024-09-17T19:07:19.540" v="0"/>
        <pc:sldMkLst>
          <pc:docMk/>
          <pc:sldMk cId="2668232737" sldId="850"/>
        </pc:sldMkLst>
        <pc:spChg chg="mod ord">
          <ac:chgData name="Leahy, Tracy" userId="S::tleahy@msu.edu::a2ac77cc-9bf9-4a5e-8e62-9590210d9a2e" providerId="AD" clId="Web-{4F7F0A6D-68CB-4E83-B086-A8C5BB2D94F8}" dt="2024-09-17T19:07:19.540" v="0"/>
          <ac:spMkLst>
            <pc:docMk/>
            <pc:sldMk cId="2668232737" sldId="850"/>
            <ac:spMk id="11" creationId="{00000000-0000-0000-0000-000000000000}"/>
          </ac:spMkLst>
        </pc:spChg>
        <pc:spChg chg="del">
          <ac:chgData name="Leahy, Tracy" userId="S::tleahy@msu.edu::a2ac77cc-9bf9-4a5e-8e62-9590210d9a2e" providerId="AD" clId="Web-{4F7F0A6D-68CB-4E83-B086-A8C5BB2D94F8}" dt="2024-09-17T19:07:19.540" v="0"/>
          <ac:spMkLst>
            <pc:docMk/>
            <pc:sldMk cId="2668232737" sldId="850"/>
            <ac:spMk id="33" creationId="{A61E7EDE-CB4A-402F-B0FB-8640C3589105}"/>
          </ac:spMkLst>
        </pc:spChg>
        <pc:spChg chg="del">
          <ac:chgData name="Leahy, Tracy" userId="S::tleahy@msu.edu::a2ac77cc-9bf9-4a5e-8e62-9590210d9a2e" providerId="AD" clId="Web-{4F7F0A6D-68CB-4E83-B086-A8C5BB2D94F8}" dt="2024-09-17T19:07:19.540" v="0"/>
          <ac:spMkLst>
            <pc:docMk/>
            <pc:sldMk cId="2668232737" sldId="850"/>
            <ac:spMk id="35" creationId="{6C2BBEB8-4077-499F-80FD-AA9827A8D8B7}"/>
          </ac:spMkLst>
        </pc:spChg>
        <pc:spChg chg="del">
          <ac:chgData name="Leahy, Tracy" userId="S::tleahy@msu.edu::a2ac77cc-9bf9-4a5e-8e62-9590210d9a2e" providerId="AD" clId="Web-{4F7F0A6D-68CB-4E83-B086-A8C5BB2D94F8}" dt="2024-09-17T19:07:19.540" v="0"/>
          <ac:spMkLst>
            <pc:docMk/>
            <pc:sldMk cId="2668232737" sldId="850"/>
            <ac:spMk id="36" creationId="{6F3B7728-0C26-4662-B285-85C645523C10}"/>
          </ac:spMkLst>
        </pc:spChg>
        <pc:spChg chg="del">
          <ac:chgData name="Leahy, Tracy" userId="S::tleahy@msu.edu::a2ac77cc-9bf9-4a5e-8e62-9590210d9a2e" providerId="AD" clId="Web-{4F7F0A6D-68CB-4E83-B086-A8C5BB2D94F8}" dt="2024-09-17T19:07:19.540" v="0"/>
          <ac:spMkLst>
            <pc:docMk/>
            <pc:sldMk cId="2668232737" sldId="850"/>
            <ac:spMk id="37" creationId="{28C367AD-9838-470A-87EF-678609CC8692}"/>
          </ac:spMkLst>
        </pc:spChg>
        <pc:spChg chg="del">
          <ac:chgData name="Leahy, Tracy" userId="S::tleahy@msu.edu::a2ac77cc-9bf9-4a5e-8e62-9590210d9a2e" providerId="AD" clId="Web-{4F7F0A6D-68CB-4E83-B086-A8C5BB2D94F8}" dt="2024-09-17T19:07:19.540" v="0"/>
          <ac:spMkLst>
            <pc:docMk/>
            <pc:sldMk cId="2668232737" sldId="850"/>
            <ac:spMk id="38" creationId="{B0CF1642-4E76-4223-A010-6334380A22EA}"/>
          </ac:spMkLst>
        </pc:spChg>
      </pc:sldChg>
      <pc:sldChg chg="delSp modSp mod modClrScheme delDesignElem chgLayout">
        <pc:chgData name="Leahy, Tracy" userId="S::tleahy@msu.edu::a2ac77cc-9bf9-4a5e-8e62-9590210d9a2e" providerId="AD" clId="Web-{4F7F0A6D-68CB-4E83-B086-A8C5BB2D94F8}" dt="2024-09-17T19:07:19.540" v="0"/>
        <pc:sldMkLst>
          <pc:docMk/>
          <pc:sldMk cId="4139255320" sldId="851"/>
        </pc:sldMkLst>
        <pc:spChg chg="mod ord">
          <ac:chgData name="Leahy, Tracy" userId="S::tleahy@msu.edu::a2ac77cc-9bf9-4a5e-8e62-9590210d9a2e" providerId="AD" clId="Web-{4F7F0A6D-68CB-4E83-B086-A8C5BB2D94F8}" dt="2024-09-17T19:07:19.540" v="0"/>
          <ac:spMkLst>
            <pc:docMk/>
            <pc:sldMk cId="4139255320" sldId="851"/>
            <ac:spMk id="2" creationId="{09296223-FF65-19C9-A351-88AD65900FF1}"/>
          </ac:spMkLst>
        </pc:spChg>
        <pc:spChg chg="mod ord">
          <ac:chgData name="Leahy, Tracy" userId="S::tleahy@msu.edu::a2ac77cc-9bf9-4a5e-8e62-9590210d9a2e" providerId="AD" clId="Web-{4F7F0A6D-68CB-4E83-B086-A8C5BB2D94F8}" dt="2024-09-17T19:07:19.540" v="0"/>
          <ac:spMkLst>
            <pc:docMk/>
            <pc:sldMk cId="4139255320" sldId="851"/>
            <ac:spMk id="68" creationId="{21C05F79-FC95-8699-E34D-3DEA23FBC519}"/>
          </ac:spMkLst>
        </pc:spChg>
        <pc:spChg chg="del">
          <ac:chgData name="Leahy, Tracy" userId="S::tleahy@msu.edu::a2ac77cc-9bf9-4a5e-8e62-9590210d9a2e" providerId="AD" clId="Web-{4F7F0A6D-68CB-4E83-B086-A8C5BB2D94F8}" dt="2024-09-17T19:07:19.540" v="0"/>
          <ac:spMkLst>
            <pc:docMk/>
            <pc:sldMk cId="4139255320" sldId="851"/>
            <ac:spMk id="70" creationId="{70DFC902-7D23-471A-B557-B6B6917D7A0D}"/>
          </ac:spMkLst>
        </pc:spChg>
        <pc:spChg chg="del">
          <ac:chgData name="Leahy, Tracy" userId="S::tleahy@msu.edu::a2ac77cc-9bf9-4a5e-8e62-9590210d9a2e" providerId="AD" clId="Web-{4F7F0A6D-68CB-4E83-B086-A8C5BB2D94F8}" dt="2024-09-17T19:07:19.540" v="0"/>
          <ac:spMkLst>
            <pc:docMk/>
            <pc:sldMk cId="4139255320" sldId="851"/>
            <ac:spMk id="71" creationId="{A55D5633-D557-4DCA-982C-FF36EB7A1C00}"/>
          </ac:spMkLst>
        </pc:spChg>
        <pc:spChg chg="del">
          <ac:chgData name="Leahy, Tracy" userId="S::tleahy@msu.edu::a2ac77cc-9bf9-4a5e-8e62-9590210d9a2e" providerId="AD" clId="Web-{4F7F0A6D-68CB-4E83-B086-A8C5BB2D94F8}" dt="2024-09-17T19:07:19.540" v="0"/>
          <ac:spMkLst>
            <pc:docMk/>
            <pc:sldMk cId="4139255320" sldId="851"/>
            <ac:spMk id="72" creationId="{450D3AD2-FA80-415F-A9CE-54D884561CD7}"/>
          </ac:spMkLst>
        </pc:spChg>
      </pc:sldChg>
      <pc:sldChg chg="modSp mod modClrScheme chgLayout">
        <pc:chgData name="Leahy, Tracy" userId="S::tleahy@msu.edu::a2ac77cc-9bf9-4a5e-8e62-9590210d9a2e" providerId="AD" clId="Web-{4F7F0A6D-68CB-4E83-B086-A8C5BB2D94F8}" dt="2024-09-17T19:07:19.540" v="0"/>
        <pc:sldMkLst>
          <pc:docMk/>
          <pc:sldMk cId="2953633369" sldId="852"/>
        </pc:sldMkLst>
        <pc:spChg chg="mod ord">
          <ac:chgData name="Leahy, Tracy" userId="S::tleahy@msu.edu::a2ac77cc-9bf9-4a5e-8e62-9590210d9a2e" providerId="AD" clId="Web-{4F7F0A6D-68CB-4E83-B086-A8C5BB2D94F8}" dt="2024-09-17T19:07:19.540" v="0"/>
          <ac:spMkLst>
            <pc:docMk/>
            <pc:sldMk cId="2953633369" sldId="852"/>
            <ac:spMk id="2" creationId="{ED0832D4-57A4-4850-A2F8-B4CEF7FDB26E}"/>
          </ac:spMkLst>
        </pc:spChg>
        <pc:spChg chg="mod ord">
          <ac:chgData name="Leahy, Tracy" userId="S::tleahy@msu.edu::a2ac77cc-9bf9-4a5e-8e62-9590210d9a2e" providerId="AD" clId="Web-{4F7F0A6D-68CB-4E83-B086-A8C5BB2D94F8}" dt="2024-09-17T19:07:19.540" v="0"/>
          <ac:spMkLst>
            <pc:docMk/>
            <pc:sldMk cId="2953633369" sldId="852"/>
            <ac:spMk id="3" creationId="{585AC622-1FDF-88F5-F618-DDD0A8A772CB}"/>
          </ac:spMkLst>
        </pc:spChg>
      </pc:sldChg>
      <pc:sldChg chg="modSp mod modClrScheme chgLayout">
        <pc:chgData name="Leahy, Tracy" userId="S::tleahy@msu.edu::a2ac77cc-9bf9-4a5e-8e62-9590210d9a2e" providerId="AD" clId="Web-{4F7F0A6D-68CB-4E83-B086-A8C5BB2D94F8}" dt="2024-09-17T19:07:19.540" v="0"/>
        <pc:sldMkLst>
          <pc:docMk/>
          <pc:sldMk cId="1643470060" sldId="853"/>
        </pc:sldMkLst>
        <pc:spChg chg="mod ord">
          <ac:chgData name="Leahy, Tracy" userId="S::tleahy@msu.edu::a2ac77cc-9bf9-4a5e-8e62-9590210d9a2e" providerId="AD" clId="Web-{4F7F0A6D-68CB-4E83-B086-A8C5BB2D94F8}" dt="2024-09-17T19:07:19.540" v="0"/>
          <ac:spMkLst>
            <pc:docMk/>
            <pc:sldMk cId="1643470060" sldId="853"/>
            <ac:spMk id="2" creationId="{24E63523-0B94-0625-CD6C-095EEED20D68}"/>
          </ac:spMkLst>
        </pc:spChg>
        <pc:spChg chg="mod ord">
          <ac:chgData name="Leahy, Tracy" userId="S::tleahy@msu.edu::a2ac77cc-9bf9-4a5e-8e62-9590210d9a2e" providerId="AD" clId="Web-{4F7F0A6D-68CB-4E83-B086-A8C5BB2D94F8}" dt="2024-09-17T19:07:19.540" v="0"/>
          <ac:spMkLst>
            <pc:docMk/>
            <pc:sldMk cId="1643470060" sldId="853"/>
            <ac:spMk id="3" creationId="{DCD9A9EE-452A-08D0-E215-D163F11B8F40}"/>
          </ac:spMkLst>
        </pc:spChg>
      </pc:sldChg>
      <pc:sldChg chg="delSp modSp mod modClrScheme delDesignElem chgLayout">
        <pc:chgData name="Leahy, Tracy" userId="S::tleahy@msu.edu::a2ac77cc-9bf9-4a5e-8e62-9590210d9a2e" providerId="AD" clId="Web-{4F7F0A6D-68CB-4E83-B086-A8C5BB2D94F8}" dt="2024-09-17T19:07:19.540" v="0"/>
        <pc:sldMkLst>
          <pc:docMk/>
          <pc:sldMk cId="4145467664" sldId="854"/>
        </pc:sldMkLst>
        <pc:spChg chg="mod ord">
          <ac:chgData name="Leahy, Tracy" userId="S::tleahy@msu.edu::a2ac77cc-9bf9-4a5e-8e62-9590210d9a2e" providerId="AD" clId="Web-{4F7F0A6D-68CB-4E83-B086-A8C5BB2D94F8}" dt="2024-09-17T19:07:19.540" v="0"/>
          <ac:spMkLst>
            <pc:docMk/>
            <pc:sldMk cId="4145467664" sldId="854"/>
            <ac:spMk id="2" creationId="{78030860-98F5-E0DE-BEB7-A3341E64D29A}"/>
          </ac:spMkLst>
        </pc:spChg>
        <pc:spChg chg="del">
          <ac:chgData name="Leahy, Tracy" userId="S::tleahy@msu.edu::a2ac77cc-9bf9-4a5e-8e62-9590210d9a2e" providerId="AD" clId="Web-{4F7F0A6D-68CB-4E83-B086-A8C5BB2D94F8}" dt="2024-09-17T19:07:19.540" v="0"/>
          <ac:spMkLst>
            <pc:docMk/>
            <pc:sldMk cId="4145467664" sldId="854"/>
            <ac:spMk id="7" creationId="{6C4028FD-8BAA-4A19-BFDE-594D991B7552}"/>
          </ac:spMkLst>
        </pc:spChg>
        <pc:graphicFrameChg chg="mod ord">
          <ac:chgData name="Leahy, Tracy" userId="S::tleahy@msu.edu::a2ac77cc-9bf9-4a5e-8e62-9590210d9a2e" providerId="AD" clId="Web-{4F7F0A6D-68CB-4E83-B086-A8C5BB2D94F8}" dt="2024-09-17T19:07:19.540" v="0"/>
          <ac:graphicFrameMkLst>
            <pc:docMk/>
            <pc:sldMk cId="4145467664" sldId="854"/>
            <ac:graphicFrameMk id="5" creationId="{01B38EB8-052C-4A6B-7174-7249162A17F0}"/>
          </ac:graphicFrameMkLst>
        </pc:graphicFrameChg>
      </pc:sldChg>
      <pc:sldChg chg="delSp modSp mod modClrScheme delDesignElem chgLayout">
        <pc:chgData name="Leahy, Tracy" userId="S::tleahy@msu.edu::a2ac77cc-9bf9-4a5e-8e62-9590210d9a2e" providerId="AD" clId="Web-{4F7F0A6D-68CB-4E83-B086-A8C5BB2D94F8}" dt="2024-09-17T19:07:19.540" v="0"/>
        <pc:sldMkLst>
          <pc:docMk/>
          <pc:sldMk cId="235204130" sldId="1166"/>
        </pc:sldMkLst>
        <pc:spChg chg="mod ord">
          <ac:chgData name="Leahy, Tracy" userId="S::tleahy@msu.edu::a2ac77cc-9bf9-4a5e-8e62-9590210d9a2e" providerId="AD" clId="Web-{4F7F0A6D-68CB-4E83-B086-A8C5BB2D94F8}" dt="2024-09-17T19:07:19.540" v="0"/>
          <ac:spMkLst>
            <pc:docMk/>
            <pc:sldMk cId="235204130" sldId="1166"/>
            <ac:spMk id="2" creationId="{014BB31F-1076-ED95-AE8A-1D66E3F6CC4E}"/>
          </ac:spMkLst>
        </pc:spChg>
        <pc:spChg chg="mod ord">
          <ac:chgData name="Leahy, Tracy" userId="S::tleahy@msu.edu::a2ac77cc-9bf9-4a5e-8e62-9590210d9a2e" providerId="AD" clId="Web-{4F7F0A6D-68CB-4E83-B086-A8C5BB2D94F8}" dt="2024-09-17T19:07:19.540" v="0"/>
          <ac:spMkLst>
            <pc:docMk/>
            <pc:sldMk cId="235204130" sldId="1166"/>
            <ac:spMk id="3" creationId="{C331FA38-8C89-63DB-2131-F79085218F00}"/>
          </ac:spMkLst>
        </pc:spChg>
        <pc:spChg chg="del">
          <ac:chgData name="Leahy, Tracy" userId="S::tleahy@msu.edu::a2ac77cc-9bf9-4a5e-8e62-9590210d9a2e" providerId="AD" clId="Web-{4F7F0A6D-68CB-4E83-B086-A8C5BB2D94F8}" dt="2024-09-17T19:07:19.540" v="0"/>
          <ac:spMkLst>
            <pc:docMk/>
            <pc:sldMk cId="235204130" sldId="1166"/>
            <ac:spMk id="11" creationId="{8249E89B-63A5-45DA-A170-5B661FCE4F6E}"/>
          </ac:spMkLst>
        </pc:spChg>
        <pc:spChg chg="del">
          <ac:chgData name="Leahy, Tracy" userId="S::tleahy@msu.edu::a2ac77cc-9bf9-4a5e-8e62-9590210d9a2e" providerId="AD" clId="Web-{4F7F0A6D-68CB-4E83-B086-A8C5BB2D94F8}" dt="2024-09-17T19:07:19.540" v="0"/>
          <ac:spMkLst>
            <pc:docMk/>
            <pc:sldMk cId="235204130" sldId="1166"/>
            <ac:spMk id="16" creationId="{A5D714AD-9E94-4752-AA45-D4B0EAAB52E2}"/>
          </ac:spMkLst>
        </pc:spChg>
        <pc:spChg chg="del">
          <ac:chgData name="Leahy, Tracy" userId="S::tleahy@msu.edu::a2ac77cc-9bf9-4a5e-8e62-9590210d9a2e" providerId="AD" clId="Web-{4F7F0A6D-68CB-4E83-B086-A8C5BB2D94F8}" dt="2024-09-17T19:07:19.540" v="0"/>
          <ac:spMkLst>
            <pc:docMk/>
            <pc:sldMk cId="235204130" sldId="1166"/>
            <ac:spMk id="18" creationId="{7FF89E09-42FB-4694-96E4-95652B1D83E4}"/>
          </ac:spMkLst>
        </pc:spChg>
        <pc:spChg chg="del">
          <ac:chgData name="Leahy, Tracy" userId="S::tleahy@msu.edu::a2ac77cc-9bf9-4a5e-8e62-9590210d9a2e" providerId="AD" clId="Web-{4F7F0A6D-68CB-4E83-B086-A8C5BB2D94F8}" dt="2024-09-17T19:07:19.540" v="0"/>
          <ac:spMkLst>
            <pc:docMk/>
            <pc:sldMk cId="235204130" sldId="1166"/>
            <ac:spMk id="20" creationId="{25D3C032-881F-4579-A4BF-0FA966E9F350}"/>
          </ac:spMkLst>
        </pc:spChg>
      </pc:sldChg>
      <pc:sldChg chg="delSp modSp mod modClrScheme delDesignElem chgLayout">
        <pc:chgData name="Leahy, Tracy" userId="S::tleahy@msu.edu::a2ac77cc-9bf9-4a5e-8e62-9590210d9a2e" providerId="AD" clId="Web-{4F7F0A6D-68CB-4E83-B086-A8C5BB2D94F8}" dt="2024-09-17T19:07:19.540" v="0"/>
        <pc:sldMkLst>
          <pc:docMk/>
          <pc:sldMk cId="3867373273" sldId="1168"/>
        </pc:sldMkLst>
        <pc:spChg chg="mod ord">
          <ac:chgData name="Leahy, Tracy" userId="S::tleahy@msu.edu::a2ac77cc-9bf9-4a5e-8e62-9590210d9a2e" providerId="AD" clId="Web-{4F7F0A6D-68CB-4E83-B086-A8C5BB2D94F8}" dt="2024-09-17T19:07:19.540" v="0"/>
          <ac:spMkLst>
            <pc:docMk/>
            <pc:sldMk cId="3867373273" sldId="1168"/>
            <ac:spMk id="2" creationId="{192F5881-05C5-787D-DDFF-7768978D90F2}"/>
          </ac:spMkLst>
        </pc:spChg>
        <pc:spChg chg="mod ord">
          <ac:chgData name="Leahy, Tracy" userId="S::tleahy@msu.edu::a2ac77cc-9bf9-4a5e-8e62-9590210d9a2e" providerId="AD" clId="Web-{4F7F0A6D-68CB-4E83-B086-A8C5BB2D94F8}" dt="2024-09-17T19:07:19.540" v="0"/>
          <ac:spMkLst>
            <pc:docMk/>
            <pc:sldMk cId="3867373273" sldId="1168"/>
            <ac:spMk id="3" creationId="{F47CBBAB-A29B-9ABB-5F3D-CAB0EE405789}"/>
          </ac:spMkLst>
        </pc:spChg>
        <pc:spChg chg="del">
          <ac:chgData name="Leahy, Tracy" userId="S::tleahy@msu.edu::a2ac77cc-9bf9-4a5e-8e62-9590210d9a2e" providerId="AD" clId="Web-{4F7F0A6D-68CB-4E83-B086-A8C5BB2D94F8}" dt="2024-09-17T19:07:19.540" v="0"/>
          <ac:spMkLst>
            <pc:docMk/>
            <pc:sldMk cId="3867373273" sldId="1168"/>
            <ac:spMk id="20" creationId="{A61E7EDE-CB4A-402F-B0FB-8640C3589105}"/>
          </ac:spMkLst>
        </pc:spChg>
        <pc:spChg chg="del">
          <ac:chgData name="Leahy, Tracy" userId="S::tleahy@msu.edu::a2ac77cc-9bf9-4a5e-8e62-9590210d9a2e" providerId="AD" clId="Web-{4F7F0A6D-68CB-4E83-B086-A8C5BB2D94F8}" dt="2024-09-17T19:07:19.540" v="0"/>
          <ac:spMkLst>
            <pc:docMk/>
            <pc:sldMk cId="3867373273" sldId="1168"/>
            <ac:spMk id="22" creationId="{6C2BBEB8-4077-499F-80FD-AA9827A8D8B7}"/>
          </ac:spMkLst>
        </pc:spChg>
        <pc:spChg chg="del">
          <ac:chgData name="Leahy, Tracy" userId="S::tleahy@msu.edu::a2ac77cc-9bf9-4a5e-8e62-9590210d9a2e" providerId="AD" clId="Web-{4F7F0A6D-68CB-4E83-B086-A8C5BB2D94F8}" dt="2024-09-17T19:07:19.540" v="0"/>
          <ac:spMkLst>
            <pc:docMk/>
            <pc:sldMk cId="3867373273" sldId="1168"/>
            <ac:spMk id="24" creationId="{6F3B7728-0C26-4662-B285-85C645523C10}"/>
          </ac:spMkLst>
        </pc:spChg>
        <pc:spChg chg="del">
          <ac:chgData name="Leahy, Tracy" userId="S::tleahy@msu.edu::a2ac77cc-9bf9-4a5e-8e62-9590210d9a2e" providerId="AD" clId="Web-{4F7F0A6D-68CB-4E83-B086-A8C5BB2D94F8}" dt="2024-09-17T19:07:19.540" v="0"/>
          <ac:spMkLst>
            <pc:docMk/>
            <pc:sldMk cId="3867373273" sldId="1168"/>
            <ac:spMk id="26" creationId="{28C367AD-9838-470A-87EF-678609CC8692}"/>
          </ac:spMkLst>
        </pc:spChg>
        <pc:spChg chg="del">
          <ac:chgData name="Leahy, Tracy" userId="S::tleahy@msu.edu::a2ac77cc-9bf9-4a5e-8e62-9590210d9a2e" providerId="AD" clId="Web-{4F7F0A6D-68CB-4E83-B086-A8C5BB2D94F8}" dt="2024-09-17T19:07:19.540" v="0"/>
          <ac:spMkLst>
            <pc:docMk/>
            <pc:sldMk cId="3867373273" sldId="1168"/>
            <ac:spMk id="28" creationId="{B0CF1642-4E76-4223-A010-6334380A22EA}"/>
          </ac:spMkLst>
        </pc:spChg>
      </pc:sldChg>
      <pc:sldChg chg="modSp mod modClrScheme chgLayout">
        <pc:chgData name="Leahy, Tracy" userId="S::tleahy@msu.edu::a2ac77cc-9bf9-4a5e-8e62-9590210d9a2e" providerId="AD" clId="Web-{4F7F0A6D-68CB-4E83-B086-A8C5BB2D94F8}" dt="2024-09-17T19:07:19.540" v="0"/>
        <pc:sldMkLst>
          <pc:docMk/>
          <pc:sldMk cId="984117202" sldId="1170"/>
        </pc:sldMkLst>
        <pc:spChg chg="mod ord">
          <ac:chgData name="Leahy, Tracy" userId="S::tleahy@msu.edu::a2ac77cc-9bf9-4a5e-8e62-9590210d9a2e" providerId="AD" clId="Web-{4F7F0A6D-68CB-4E83-B086-A8C5BB2D94F8}" dt="2024-09-17T19:07:19.540" v="0"/>
          <ac:spMkLst>
            <pc:docMk/>
            <pc:sldMk cId="984117202" sldId="1170"/>
            <ac:spMk id="2" creationId="{38C598A6-8589-E521-74CF-C69B7892D724}"/>
          </ac:spMkLst>
        </pc:spChg>
        <pc:spChg chg="mod ord">
          <ac:chgData name="Leahy, Tracy" userId="S::tleahy@msu.edu::a2ac77cc-9bf9-4a5e-8e62-9590210d9a2e" providerId="AD" clId="Web-{4F7F0A6D-68CB-4E83-B086-A8C5BB2D94F8}" dt="2024-09-17T19:07:19.540" v="0"/>
          <ac:spMkLst>
            <pc:docMk/>
            <pc:sldMk cId="984117202" sldId="1170"/>
            <ac:spMk id="3" creationId="{9483895E-EDDE-3D1C-9EBA-4012DE78E318}"/>
          </ac:spMkLst>
        </pc:spChg>
      </pc:sldChg>
      <pc:sldChg chg="delSp modSp mod modClrScheme delDesignElem chgLayout">
        <pc:chgData name="Leahy, Tracy" userId="S::tleahy@msu.edu::a2ac77cc-9bf9-4a5e-8e62-9590210d9a2e" providerId="AD" clId="Web-{4F7F0A6D-68CB-4E83-B086-A8C5BB2D94F8}" dt="2024-09-17T19:07:19.540" v="0"/>
        <pc:sldMkLst>
          <pc:docMk/>
          <pc:sldMk cId="74168858" sldId="1171"/>
        </pc:sldMkLst>
        <pc:spChg chg="mod ord">
          <ac:chgData name="Leahy, Tracy" userId="S::tleahy@msu.edu::a2ac77cc-9bf9-4a5e-8e62-9590210d9a2e" providerId="AD" clId="Web-{4F7F0A6D-68CB-4E83-B086-A8C5BB2D94F8}" dt="2024-09-17T19:07:19.540" v="0"/>
          <ac:spMkLst>
            <pc:docMk/>
            <pc:sldMk cId="74168858" sldId="1171"/>
            <ac:spMk id="2" creationId="{67876A99-D9E0-8C0E-C326-6CD95E08CC00}"/>
          </ac:spMkLst>
        </pc:spChg>
        <pc:spChg chg="del">
          <ac:chgData name="Leahy, Tracy" userId="S::tleahy@msu.edu::a2ac77cc-9bf9-4a5e-8e62-9590210d9a2e" providerId="AD" clId="Web-{4F7F0A6D-68CB-4E83-B086-A8C5BB2D94F8}" dt="2024-09-17T19:07:19.540" v="0"/>
          <ac:spMkLst>
            <pc:docMk/>
            <pc:sldMk cId="74168858" sldId="1171"/>
            <ac:spMk id="22" creationId="{6C4028FD-8BAA-4A19-BFDE-594D991B7552}"/>
          </ac:spMkLst>
        </pc:spChg>
      </pc:sldChg>
      <pc:sldChg chg="delSp modSp mod modClrScheme delDesignElem chgLayout">
        <pc:chgData name="Leahy, Tracy" userId="S::tleahy@msu.edu::a2ac77cc-9bf9-4a5e-8e62-9590210d9a2e" providerId="AD" clId="Web-{4F7F0A6D-68CB-4E83-B086-A8C5BB2D94F8}" dt="2024-09-17T19:07:19.540" v="0"/>
        <pc:sldMkLst>
          <pc:docMk/>
          <pc:sldMk cId="2935126202" sldId="1173"/>
        </pc:sldMkLst>
        <pc:spChg chg="mod ord">
          <ac:chgData name="Leahy, Tracy" userId="S::tleahy@msu.edu::a2ac77cc-9bf9-4a5e-8e62-9590210d9a2e" providerId="AD" clId="Web-{4F7F0A6D-68CB-4E83-B086-A8C5BB2D94F8}" dt="2024-09-17T19:07:19.540" v="0"/>
          <ac:spMkLst>
            <pc:docMk/>
            <pc:sldMk cId="2935126202" sldId="1173"/>
            <ac:spMk id="2" creationId="{CB71F9D5-4FFA-0B06-AA43-5C0D89E08913}"/>
          </ac:spMkLst>
        </pc:spChg>
        <pc:spChg chg="mod ord">
          <ac:chgData name="Leahy, Tracy" userId="S::tleahy@msu.edu::a2ac77cc-9bf9-4a5e-8e62-9590210d9a2e" providerId="AD" clId="Web-{4F7F0A6D-68CB-4E83-B086-A8C5BB2D94F8}" dt="2024-09-17T19:07:19.540" v="0"/>
          <ac:spMkLst>
            <pc:docMk/>
            <pc:sldMk cId="2935126202" sldId="1173"/>
            <ac:spMk id="3" creationId="{823A4A5A-8040-C76D-82B7-A00806A1112D}"/>
          </ac:spMkLst>
        </pc:spChg>
        <pc:spChg chg="del">
          <ac:chgData name="Leahy, Tracy" userId="S::tleahy@msu.edu::a2ac77cc-9bf9-4a5e-8e62-9590210d9a2e" providerId="AD" clId="Web-{4F7F0A6D-68CB-4E83-B086-A8C5BB2D94F8}" dt="2024-09-17T19:07:19.540" v="0"/>
          <ac:spMkLst>
            <pc:docMk/>
            <pc:sldMk cId="2935126202" sldId="1173"/>
            <ac:spMk id="20" creationId="{AF6CB648-9554-488A-B457-99CAAD1DA528}"/>
          </ac:spMkLst>
        </pc:spChg>
        <pc:spChg chg="del">
          <ac:chgData name="Leahy, Tracy" userId="S::tleahy@msu.edu::a2ac77cc-9bf9-4a5e-8e62-9590210d9a2e" providerId="AD" clId="Web-{4F7F0A6D-68CB-4E83-B086-A8C5BB2D94F8}" dt="2024-09-17T19:07:19.540" v="0"/>
          <ac:spMkLst>
            <pc:docMk/>
            <pc:sldMk cId="2935126202" sldId="1173"/>
            <ac:spMk id="21" creationId="{E3ADCBE7-9330-1CDA-00EB-CDD12DB722FF}"/>
          </ac:spMkLst>
        </pc:spChg>
      </pc:sldChg>
      <pc:sldChg chg="modSp mod modClrScheme chgLayout">
        <pc:chgData name="Leahy, Tracy" userId="S::tleahy@msu.edu::a2ac77cc-9bf9-4a5e-8e62-9590210d9a2e" providerId="AD" clId="Web-{4F7F0A6D-68CB-4E83-B086-A8C5BB2D94F8}" dt="2024-09-17T19:07:19.540" v="0"/>
        <pc:sldMkLst>
          <pc:docMk/>
          <pc:sldMk cId="4061869891" sldId="1174"/>
        </pc:sldMkLst>
        <pc:spChg chg="mod ord">
          <ac:chgData name="Leahy, Tracy" userId="S::tleahy@msu.edu::a2ac77cc-9bf9-4a5e-8e62-9590210d9a2e" providerId="AD" clId="Web-{4F7F0A6D-68CB-4E83-B086-A8C5BB2D94F8}" dt="2024-09-17T19:07:19.540" v="0"/>
          <ac:spMkLst>
            <pc:docMk/>
            <pc:sldMk cId="4061869891" sldId="1174"/>
            <ac:spMk id="2" creationId="{F4372420-A6F7-9C32-E87E-6FD17EE5DC77}"/>
          </ac:spMkLst>
        </pc:spChg>
        <pc:graphicFrameChg chg="mod ord">
          <ac:chgData name="Leahy, Tracy" userId="S::tleahy@msu.edu::a2ac77cc-9bf9-4a5e-8e62-9590210d9a2e" providerId="AD" clId="Web-{4F7F0A6D-68CB-4E83-B086-A8C5BB2D94F8}" dt="2024-09-17T19:07:19.540" v="0"/>
          <ac:graphicFrameMkLst>
            <pc:docMk/>
            <pc:sldMk cId="4061869891" sldId="1174"/>
            <ac:graphicFrameMk id="12" creationId="{FED5A3E4-37B0-37E6-6A8A-21B993FBF37F}"/>
          </ac:graphicFrameMkLst>
        </pc:graphicFrameChg>
      </pc:sldChg>
      <pc:sldChg chg="delSp modSp mod modClrScheme delDesignElem chgLayout">
        <pc:chgData name="Leahy, Tracy" userId="S::tleahy@msu.edu::a2ac77cc-9bf9-4a5e-8e62-9590210d9a2e" providerId="AD" clId="Web-{4F7F0A6D-68CB-4E83-B086-A8C5BB2D94F8}" dt="2024-09-17T19:07:19.540" v="0"/>
        <pc:sldMkLst>
          <pc:docMk/>
          <pc:sldMk cId="1233546058" sldId="1176"/>
        </pc:sldMkLst>
        <pc:spChg chg="mod ord">
          <ac:chgData name="Leahy, Tracy" userId="S::tleahy@msu.edu::a2ac77cc-9bf9-4a5e-8e62-9590210d9a2e" providerId="AD" clId="Web-{4F7F0A6D-68CB-4E83-B086-A8C5BB2D94F8}" dt="2024-09-17T19:07:19.540" v="0"/>
          <ac:spMkLst>
            <pc:docMk/>
            <pc:sldMk cId="1233546058" sldId="1176"/>
            <ac:spMk id="2" creationId="{AC6B1313-DA74-EF68-6839-7889C58ABA8D}"/>
          </ac:spMkLst>
        </pc:spChg>
        <pc:spChg chg="del">
          <ac:chgData name="Leahy, Tracy" userId="S::tleahy@msu.edu::a2ac77cc-9bf9-4a5e-8e62-9590210d9a2e" providerId="AD" clId="Web-{4F7F0A6D-68CB-4E83-B086-A8C5BB2D94F8}" dt="2024-09-17T19:07:19.540" v="0"/>
          <ac:spMkLst>
            <pc:docMk/>
            <pc:sldMk cId="1233546058" sldId="1176"/>
            <ac:spMk id="17" creationId="{B210AC1D-4063-4C6E-9528-FA9C4C0C18E6}"/>
          </ac:spMkLst>
        </pc:spChg>
        <pc:spChg chg="del">
          <ac:chgData name="Leahy, Tracy" userId="S::tleahy@msu.edu::a2ac77cc-9bf9-4a5e-8e62-9590210d9a2e" providerId="AD" clId="Web-{4F7F0A6D-68CB-4E83-B086-A8C5BB2D94F8}" dt="2024-09-17T19:07:19.540" v="0"/>
          <ac:spMkLst>
            <pc:docMk/>
            <pc:sldMk cId="1233546058" sldId="1176"/>
            <ac:spMk id="19" creationId="{02F8C595-E68C-4306-AED8-DC7826A0A506}"/>
          </ac:spMkLst>
        </pc:spChg>
        <pc:graphicFrameChg chg="mod ord">
          <ac:chgData name="Leahy, Tracy" userId="S::tleahy@msu.edu::a2ac77cc-9bf9-4a5e-8e62-9590210d9a2e" providerId="AD" clId="Web-{4F7F0A6D-68CB-4E83-B086-A8C5BB2D94F8}" dt="2024-09-17T19:07:19.540" v="0"/>
          <ac:graphicFrameMkLst>
            <pc:docMk/>
            <pc:sldMk cId="1233546058" sldId="1176"/>
            <ac:graphicFrameMk id="12" creationId="{85E46569-931D-3730-22BE-1FC70673D165}"/>
          </ac:graphicFrameMkLst>
        </pc:graphicFrameChg>
      </pc:sldChg>
      <pc:sldChg chg="modSp mod modClrScheme chgLayout">
        <pc:chgData name="Leahy, Tracy" userId="S::tleahy@msu.edu::a2ac77cc-9bf9-4a5e-8e62-9590210d9a2e" providerId="AD" clId="Web-{4F7F0A6D-68CB-4E83-B086-A8C5BB2D94F8}" dt="2024-09-17T19:07:19.540" v="0"/>
        <pc:sldMkLst>
          <pc:docMk/>
          <pc:sldMk cId="2998592927" sldId="1177"/>
        </pc:sldMkLst>
        <pc:spChg chg="mod ord">
          <ac:chgData name="Leahy, Tracy" userId="S::tleahy@msu.edu::a2ac77cc-9bf9-4a5e-8e62-9590210d9a2e" providerId="AD" clId="Web-{4F7F0A6D-68CB-4E83-B086-A8C5BB2D94F8}" dt="2024-09-17T19:07:19.540" v="0"/>
          <ac:spMkLst>
            <pc:docMk/>
            <pc:sldMk cId="2998592927" sldId="1177"/>
            <ac:spMk id="2" creationId="{E6B750DD-BDE3-FEA6-C29A-850DDC172A78}"/>
          </ac:spMkLst>
        </pc:spChg>
      </pc:sldChg>
      <pc:sldChg chg="delSp modSp mod modClrScheme delDesignElem chgLayout">
        <pc:chgData name="Leahy, Tracy" userId="S::tleahy@msu.edu::a2ac77cc-9bf9-4a5e-8e62-9590210d9a2e" providerId="AD" clId="Web-{4F7F0A6D-68CB-4E83-B086-A8C5BB2D94F8}" dt="2024-09-17T19:07:19.540" v="0"/>
        <pc:sldMkLst>
          <pc:docMk/>
          <pc:sldMk cId="573117611" sldId="1178"/>
        </pc:sldMkLst>
        <pc:spChg chg="mod ord">
          <ac:chgData name="Leahy, Tracy" userId="S::tleahy@msu.edu::a2ac77cc-9bf9-4a5e-8e62-9590210d9a2e" providerId="AD" clId="Web-{4F7F0A6D-68CB-4E83-B086-A8C5BB2D94F8}" dt="2024-09-17T19:07:19.540" v="0"/>
          <ac:spMkLst>
            <pc:docMk/>
            <pc:sldMk cId="573117611" sldId="1178"/>
            <ac:spMk id="2" creationId="{4549651B-6FC9-DE7F-7002-62C4A4E5EC7D}"/>
          </ac:spMkLst>
        </pc:spChg>
        <pc:spChg chg="mod ord">
          <ac:chgData name="Leahy, Tracy" userId="S::tleahy@msu.edu::a2ac77cc-9bf9-4a5e-8e62-9590210d9a2e" providerId="AD" clId="Web-{4F7F0A6D-68CB-4E83-B086-A8C5BB2D94F8}" dt="2024-09-17T19:07:19.540" v="0"/>
          <ac:spMkLst>
            <pc:docMk/>
            <pc:sldMk cId="573117611" sldId="1178"/>
            <ac:spMk id="25" creationId="{7CA972C9-DF05-63D6-C41C-7495386ED753}"/>
          </ac:spMkLst>
        </pc:spChg>
        <pc:spChg chg="del">
          <ac:chgData name="Leahy, Tracy" userId="S::tleahy@msu.edu::a2ac77cc-9bf9-4a5e-8e62-9590210d9a2e" providerId="AD" clId="Web-{4F7F0A6D-68CB-4E83-B086-A8C5BB2D94F8}" dt="2024-09-17T19:07:19.540" v="0"/>
          <ac:spMkLst>
            <pc:docMk/>
            <pc:sldMk cId="573117611" sldId="1178"/>
            <ac:spMk id="27" creationId="{23E547B5-89CF-4EC0-96DE-25771AED0799}"/>
          </ac:spMkLst>
        </pc:spChg>
        <pc:spChg chg="del">
          <ac:chgData name="Leahy, Tracy" userId="S::tleahy@msu.edu::a2ac77cc-9bf9-4a5e-8e62-9590210d9a2e" providerId="AD" clId="Web-{4F7F0A6D-68CB-4E83-B086-A8C5BB2D94F8}" dt="2024-09-17T19:07:19.540" v="0"/>
          <ac:spMkLst>
            <pc:docMk/>
            <pc:sldMk cId="573117611" sldId="1178"/>
            <ac:spMk id="28" creationId="{3F0B8CEB-8279-4E5E-A0CE-1FC9F71736F2}"/>
          </ac:spMkLst>
        </pc:spChg>
      </pc:sldChg>
      <pc:sldChg chg="delSp modSp mod modClrScheme delDesignElem chgLayout">
        <pc:chgData name="Leahy, Tracy" userId="S::tleahy@msu.edu::a2ac77cc-9bf9-4a5e-8e62-9590210d9a2e" providerId="AD" clId="Web-{4F7F0A6D-68CB-4E83-B086-A8C5BB2D94F8}" dt="2024-09-17T19:07:19.540" v="0"/>
        <pc:sldMkLst>
          <pc:docMk/>
          <pc:sldMk cId="3956921112" sldId="1179"/>
        </pc:sldMkLst>
        <pc:spChg chg="mod ord">
          <ac:chgData name="Leahy, Tracy" userId="S::tleahy@msu.edu::a2ac77cc-9bf9-4a5e-8e62-9590210d9a2e" providerId="AD" clId="Web-{4F7F0A6D-68CB-4E83-B086-A8C5BB2D94F8}" dt="2024-09-17T19:07:19.540" v="0"/>
          <ac:spMkLst>
            <pc:docMk/>
            <pc:sldMk cId="3956921112" sldId="1179"/>
            <ac:spMk id="2" creationId="{4197FA98-EC8F-A033-6B5D-84256BE5918E}"/>
          </ac:spMkLst>
        </pc:spChg>
        <pc:spChg chg="mod ord">
          <ac:chgData name="Leahy, Tracy" userId="S::tleahy@msu.edu::a2ac77cc-9bf9-4a5e-8e62-9590210d9a2e" providerId="AD" clId="Web-{4F7F0A6D-68CB-4E83-B086-A8C5BB2D94F8}" dt="2024-09-17T19:07:19.540" v="0"/>
          <ac:spMkLst>
            <pc:docMk/>
            <pc:sldMk cId="3956921112" sldId="1179"/>
            <ac:spMk id="9" creationId="{3022A526-F8F7-6027-E709-63DA66124C87}"/>
          </ac:spMkLst>
        </pc:spChg>
        <pc:spChg chg="del">
          <ac:chgData name="Leahy, Tracy" userId="S::tleahy@msu.edu::a2ac77cc-9bf9-4a5e-8e62-9590210d9a2e" providerId="AD" clId="Web-{4F7F0A6D-68CB-4E83-B086-A8C5BB2D94F8}" dt="2024-09-17T19:07:19.540" v="0"/>
          <ac:spMkLst>
            <pc:docMk/>
            <pc:sldMk cId="3956921112" sldId="1179"/>
            <ac:spMk id="14" creationId="{C3896A03-3945-419A-B66B-4EE266EDD152}"/>
          </ac:spMkLst>
        </pc:spChg>
        <pc:spChg chg="del">
          <ac:chgData name="Leahy, Tracy" userId="S::tleahy@msu.edu::a2ac77cc-9bf9-4a5e-8e62-9590210d9a2e" providerId="AD" clId="Web-{4F7F0A6D-68CB-4E83-B086-A8C5BB2D94F8}" dt="2024-09-17T19:07:19.540" v="0"/>
          <ac:spMkLst>
            <pc:docMk/>
            <pc:sldMk cId="3956921112" sldId="1179"/>
            <ac:spMk id="16" creationId="{B34F5AD2-EDBD-4BBD-A55C-EAFFD0C7097A}"/>
          </ac:spMkLst>
        </pc:spChg>
        <pc:spChg chg="del">
          <ac:chgData name="Leahy, Tracy" userId="S::tleahy@msu.edu::a2ac77cc-9bf9-4a5e-8e62-9590210d9a2e" providerId="AD" clId="Web-{4F7F0A6D-68CB-4E83-B086-A8C5BB2D94F8}" dt="2024-09-17T19:07:19.540" v="0"/>
          <ac:spMkLst>
            <pc:docMk/>
            <pc:sldMk cId="3956921112" sldId="1179"/>
            <ac:spMk id="18" creationId="{450D3AD2-FA80-415F-A9CE-54D884561CD7}"/>
          </ac:spMkLst>
        </pc:spChg>
      </pc:sldChg>
      <pc:sldChg chg="modSp mod modClrScheme chgLayout">
        <pc:chgData name="Leahy, Tracy" userId="S::tleahy@msu.edu::a2ac77cc-9bf9-4a5e-8e62-9590210d9a2e" providerId="AD" clId="Web-{4F7F0A6D-68CB-4E83-B086-A8C5BB2D94F8}" dt="2024-09-17T19:07:19.540" v="0"/>
        <pc:sldMkLst>
          <pc:docMk/>
          <pc:sldMk cId="1039682659" sldId="1180"/>
        </pc:sldMkLst>
        <pc:spChg chg="mod ord">
          <ac:chgData name="Leahy, Tracy" userId="S::tleahy@msu.edu::a2ac77cc-9bf9-4a5e-8e62-9590210d9a2e" providerId="AD" clId="Web-{4F7F0A6D-68CB-4E83-B086-A8C5BB2D94F8}" dt="2024-09-17T19:07:19.540" v="0"/>
          <ac:spMkLst>
            <pc:docMk/>
            <pc:sldMk cId="1039682659" sldId="1180"/>
            <ac:spMk id="2" creationId="{6C87C543-5198-807D-20AB-A32EC38FA5D3}"/>
          </ac:spMkLst>
        </pc:spChg>
        <pc:spChg chg="mod ord">
          <ac:chgData name="Leahy, Tracy" userId="S::tleahy@msu.edu::a2ac77cc-9bf9-4a5e-8e62-9590210d9a2e" providerId="AD" clId="Web-{4F7F0A6D-68CB-4E83-B086-A8C5BB2D94F8}" dt="2024-09-17T19:07:19.540" v="0"/>
          <ac:spMkLst>
            <pc:docMk/>
            <pc:sldMk cId="1039682659" sldId="1180"/>
            <ac:spMk id="8" creationId="{CF83357D-8247-ED45-8F62-C65627233247}"/>
          </ac:spMkLst>
        </pc:spChg>
      </pc:sldChg>
      <pc:sldChg chg="modSp mod modClrScheme chgLayout">
        <pc:chgData name="Leahy, Tracy" userId="S::tleahy@msu.edu::a2ac77cc-9bf9-4a5e-8e62-9590210d9a2e" providerId="AD" clId="Web-{4F7F0A6D-68CB-4E83-B086-A8C5BB2D94F8}" dt="2024-09-17T19:07:19.540" v="0"/>
        <pc:sldMkLst>
          <pc:docMk/>
          <pc:sldMk cId="809370719" sldId="1182"/>
        </pc:sldMkLst>
        <pc:spChg chg="mod ord">
          <ac:chgData name="Leahy, Tracy" userId="S::tleahy@msu.edu::a2ac77cc-9bf9-4a5e-8e62-9590210d9a2e" providerId="AD" clId="Web-{4F7F0A6D-68CB-4E83-B086-A8C5BB2D94F8}" dt="2024-09-17T19:07:19.540" v="0"/>
          <ac:spMkLst>
            <pc:docMk/>
            <pc:sldMk cId="809370719" sldId="1182"/>
            <ac:spMk id="2" creationId="{09296223-FF65-19C9-A351-88AD65900FF1}"/>
          </ac:spMkLst>
        </pc:spChg>
        <pc:graphicFrameChg chg="mod ord">
          <ac:chgData name="Leahy, Tracy" userId="S::tleahy@msu.edu::a2ac77cc-9bf9-4a5e-8e62-9590210d9a2e" providerId="AD" clId="Web-{4F7F0A6D-68CB-4E83-B086-A8C5BB2D94F8}" dt="2024-09-17T19:07:19.540" v="0"/>
          <ac:graphicFrameMkLst>
            <pc:docMk/>
            <pc:sldMk cId="809370719" sldId="1182"/>
            <ac:graphicFrameMk id="69" creationId="{A621083A-D420-C0D3-4CA0-1CCADC8B1264}"/>
          </ac:graphicFrameMkLst>
        </pc:graphicFrameChg>
      </pc:sldChg>
      <pc:sldChg chg="modSp mod modClrScheme chgLayout">
        <pc:chgData name="Leahy, Tracy" userId="S::tleahy@msu.edu::a2ac77cc-9bf9-4a5e-8e62-9590210d9a2e" providerId="AD" clId="Web-{4F7F0A6D-68CB-4E83-B086-A8C5BB2D94F8}" dt="2024-09-17T19:07:19.540" v="0"/>
        <pc:sldMkLst>
          <pc:docMk/>
          <pc:sldMk cId="707809639" sldId="1183"/>
        </pc:sldMkLst>
        <pc:spChg chg="mod ord">
          <ac:chgData name="Leahy, Tracy" userId="S::tleahy@msu.edu::a2ac77cc-9bf9-4a5e-8e62-9590210d9a2e" providerId="AD" clId="Web-{4F7F0A6D-68CB-4E83-B086-A8C5BB2D94F8}" dt="2024-09-17T19:07:19.540" v="0"/>
          <ac:spMkLst>
            <pc:docMk/>
            <pc:sldMk cId="707809639" sldId="1183"/>
            <ac:spMk id="2" creationId="{00042FC7-3808-427D-785D-7309A5820BB9}"/>
          </ac:spMkLst>
        </pc:spChg>
        <pc:spChg chg="mod ord">
          <ac:chgData name="Leahy, Tracy" userId="S::tleahy@msu.edu::a2ac77cc-9bf9-4a5e-8e62-9590210d9a2e" providerId="AD" clId="Web-{4F7F0A6D-68CB-4E83-B086-A8C5BB2D94F8}" dt="2024-09-17T19:07:19.540" v="0"/>
          <ac:spMkLst>
            <pc:docMk/>
            <pc:sldMk cId="707809639" sldId="1183"/>
            <ac:spMk id="8" creationId="{B0BDFD79-0489-4D5E-C1A2-935A8BB0B0F6}"/>
          </ac:spMkLst>
        </pc:spChg>
      </pc:sldChg>
      <pc:sldChg chg="delSp modSp mod modClrScheme delDesignElem chgLayout">
        <pc:chgData name="Leahy, Tracy" userId="S::tleahy@msu.edu::a2ac77cc-9bf9-4a5e-8e62-9590210d9a2e" providerId="AD" clId="Web-{4F7F0A6D-68CB-4E83-B086-A8C5BB2D94F8}" dt="2024-09-17T19:07:19.540" v="0"/>
        <pc:sldMkLst>
          <pc:docMk/>
          <pc:sldMk cId="552761897" sldId="1184"/>
        </pc:sldMkLst>
        <pc:spChg chg="mod ord">
          <ac:chgData name="Leahy, Tracy" userId="S::tleahy@msu.edu::a2ac77cc-9bf9-4a5e-8e62-9590210d9a2e" providerId="AD" clId="Web-{4F7F0A6D-68CB-4E83-B086-A8C5BB2D94F8}" dt="2024-09-17T19:07:19.540" v="0"/>
          <ac:spMkLst>
            <pc:docMk/>
            <pc:sldMk cId="552761897" sldId="1184"/>
            <ac:spMk id="2" creationId="{5B9ABE1C-9220-E006-08DE-CEBBB48CB58C}"/>
          </ac:spMkLst>
        </pc:spChg>
        <pc:spChg chg="del">
          <ac:chgData name="Leahy, Tracy" userId="S::tleahy@msu.edu::a2ac77cc-9bf9-4a5e-8e62-9590210d9a2e" providerId="AD" clId="Web-{4F7F0A6D-68CB-4E83-B086-A8C5BB2D94F8}" dt="2024-09-17T19:07:19.540" v="0"/>
          <ac:spMkLst>
            <pc:docMk/>
            <pc:sldMk cId="552761897" sldId="1184"/>
            <ac:spMk id="11" creationId="{6C4028FD-8BAA-4A19-BFDE-594D991B7552}"/>
          </ac:spMkLst>
        </pc:spChg>
        <pc:graphicFrameChg chg="mod ord">
          <ac:chgData name="Leahy, Tracy" userId="S::tleahy@msu.edu::a2ac77cc-9bf9-4a5e-8e62-9590210d9a2e" providerId="AD" clId="Web-{4F7F0A6D-68CB-4E83-B086-A8C5BB2D94F8}" dt="2024-09-17T19:07:19.540" v="0"/>
          <ac:graphicFrameMkLst>
            <pc:docMk/>
            <pc:sldMk cId="552761897" sldId="1184"/>
            <ac:graphicFrameMk id="4" creationId="{ECBDACAD-49B8-5168-2467-5FDC4C9BD1A2}"/>
          </ac:graphicFrameMkLst>
        </pc:graphicFrameChg>
      </pc:sldChg>
      <pc:sldChg chg="delSp modSp mod modClrScheme delDesignElem chgLayout">
        <pc:chgData name="Leahy, Tracy" userId="S::tleahy@msu.edu::a2ac77cc-9bf9-4a5e-8e62-9590210d9a2e" providerId="AD" clId="Web-{4F7F0A6D-68CB-4E83-B086-A8C5BB2D94F8}" dt="2024-09-17T19:07:19.540" v="0"/>
        <pc:sldMkLst>
          <pc:docMk/>
          <pc:sldMk cId="1477443980" sldId="1185"/>
        </pc:sldMkLst>
        <pc:spChg chg="mod ord">
          <ac:chgData name="Leahy, Tracy" userId="S::tleahy@msu.edu::a2ac77cc-9bf9-4a5e-8e62-9590210d9a2e" providerId="AD" clId="Web-{4F7F0A6D-68CB-4E83-B086-A8C5BB2D94F8}" dt="2024-09-17T19:07:19.540" v="0"/>
          <ac:spMkLst>
            <pc:docMk/>
            <pc:sldMk cId="1477443980" sldId="1185"/>
            <ac:spMk id="2" creationId="{0DF61354-67D7-4408-9202-876B8D0FD01A}"/>
          </ac:spMkLst>
        </pc:spChg>
        <pc:spChg chg="mod ord">
          <ac:chgData name="Leahy, Tracy" userId="S::tleahy@msu.edu::a2ac77cc-9bf9-4a5e-8e62-9590210d9a2e" providerId="AD" clId="Web-{4F7F0A6D-68CB-4E83-B086-A8C5BB2D94F8}" dt="2024-09-17T19:07:19.540" v="0"/>
          <ac:spMkLst>
            <pc:docMk/>
            <pc:sldMk cId="1477443980" sldId="1185"/>
            <ac:spMk id="87" creationId="{7524F1C6-2CFF-4261-9920-CEEE114C8A63}"/>
          </ac:spMkLst>
        </pc:spChg>
        <pc:spChg chg="del">
          <ac:chgData name="Leahy, Tracy" userId="S::tleahy@msu.edu::a2ac77cc-9bf9-4a5e-8e62-9590210d9a2e" providerId="AD" clId="Web-{4F7F0A6D-68CB-4E83-B086-A8C5BB2D94F8}" dt="2024-09-17T19:07:19.540" v="0"/>
          <ac:spMkLst>
            <pc:docMk/>
            <pc:sldMk cId="1477443980" sldId="1185"/>
            <ac:spMk id="89" creationId="{B34F5AD2-EDBD-4BBD-A55C-EAFFD0C7097A}"/>
          </ac:spMkLst>
        </pc:spChg>
        <pc:spChg chg="del">
          <ac:chgData name="Leahy, Tracy" userId="S::tleahy@msu.edu::a2ac77cc-9bf9-4a5e-8e62-9590210d9a2e" providerId="AD" clId="Web-{4F7F0A6D-68CB-4E83-B086-A8C5BB2D94F8}" dt="2024-09-17T19:07:19.540" v="0"/>
          <ac:spMkLst>
            <pc:docMk/>
            <pc:sldMk cId="1477443980" sldId="1185"/>
            <ac:spMk id="90" creationId="{C3896A03-3945-419A-B66B-4EE266EDD152}"/>
          </ac:spMkLst>
        </pc:spChg>
        <pc:spChg chg="del">
          <ac:chgData name="Leahy, Tracy" userId="S::tleahy@msu.edu::a2ac77cc-9bf9-4a5e-8e62-9590210d9a2e" providerId="AD" clId="Web-{4F7F0A6D-68CB-4E83-B086-A8C5BB2D94F8}" dt="2024-09-17T19:07:19.540" v="0"/>
          <ac:spMkLst>
            <pc:docMk/>
            <pc:sldMk cId="1477443980" sldId="1185"/>
            <ac:spMk id="91" creationId="{B8EAE243-3A9F-4A46-B0D9-04C723A8A1BD}"/>
          </ac:spMkLst>
        </pc:spChg>
      </pc:sldChg>
      <pc:sldChg chg="delSp modSp mod modClrScheme delDesignElem chgLayout">
        <pc:chgData name="Leahy, Tracy" userId="S::tleahy@msu.edu::a2ac77cc-9bf9-4a5e-8e62-9590210d9a2e" providerId="AD" clId="Web-{4F7F0A6D-68CB-4E83-B086-A8C5BB2D94F8}" dt="2024-09-17T19:07:19.540" v="0"/>
        <pc:sldMkLst>
          <pc:docMk/>
          <pc:sldMk cId="420564628" sldId="1186"/>
        </pc:sldMkLst>
        <pc:spChg chg="mod ord">
          <ac:chgData name="Leahy, Tracy" userId="S::tleahy@msu.edu::a2ac77cc-9bf9-4a5e-8e62-9590210d9a2e" providerId="AD" clId="Web-{4F7F0A6D-68CB-4E83-B086-A8C5BB2D94F8}" dt="2024-09-17T19:07:19.540" v="0"/>
          <ac:spMkLst>
            <pc:docMk/>
            <pc:sldMk cId="420564628" sldId="1186"/>
            <ac:spMk id="2" creationId="{A54BC8A4-B4DC-DE53-0015-DCA76065952C}"/>
          </ac:spMkLst>
        </pc:spChg>
        <pc:spChg chg="mod ord">
          <ac:chgData name="Leahy, Tracy" userId="S::tleahy@msu.edu::a2ac77cc-9bf9-4a5e-8e62-9590210d9a2e" providerId="AD" clId="Web-{4F7F0A6D-68CB-4E83-B086-A8C5BB2D94F8}" dt="2024-09-17T19:07:19.540" v="0"/>
          <ac:spMkLst>
            <pc:docMk/>
            <pc:sldMk cId="420564628" sldId="1186"/>
            <ac:spMk id="8" creationId="{D5E5167E-942A-C33D-E0D2-AA9B3317B0FC}"/>
          </ac:spMkLst>
        </pc:spChg>
        <pc:spChg chg="del">
          <ac:chgData name="Leahy, Tracy" userId="S::tleahy@msu.edu::a2ac77cc-9bf9-4a5e-8e62-9590210d9a2e" providerId="AD" clId="Web-{4F7F0A6D-68CB-4E83-B086-A8C5BB2D94F8}" dt="2024-09-17T19:07:19.540" v="0"/>
          <ac:spMkLst>
            <pc:docMk/>
            <pc:sldMk cId="420564628" sldId="1186"/>
            <ac:spMk id="13" creationId="{C3896A03-3945-419A-B66B-4EE266EDD152}"/>
          </ac:spMkLst>
        </pc:spChg>
        <pc:spChg chg="del">
          <ac:chgData name="Leahy, Tracy" userId="S::tleahy@msu.edu::a2ac77cc-9bf9-4a5e-8e62-9590210d9a2e" providerId="AD" clId="Web-{4F7F0A6D-68CB-4E83-B086-A8C5BB2D94F8}" dt="2024-09-17T19:07:19.540" v="0"/>
          <ac:spMkLst>
            <pc:docMk/>
            <pc:sldMk cId="420564628" sldId="1186"/>
            <ac:spMk id="15" creationId="{B34F5AD2-EDBD-4BBD-A55C-EAFFD0C7097A}"/>
          </ac:spMkLst>
        </pc:spChg>
        <pc:spChg chg="del">
          <ac:chgData name="Leahy, Tracy" userId="S::tleahy@msu.edu::a2ac77cc-9bf9-4a5e-8e62-9590210d9a2e" providerId="AD" clId="Web-{4F7F0A6D-68CB-4E83-B086-A8C5BB2D94F8}" dt="2024-09-17T19:07:19.540" v="0"/>
          <ac:spMkLst>
            <pc:docMk/>
            <pc:sldMk cId="420564628" sldId="1186"/>
            <ac:spMk id="17" creationId="{450D3AD2-FA80-415F-A9CE-54D884561CD7}"/>
          </ac:spMkLst>
        </pc:spChg>
      </pc:sldChg>
      <pc:sldChg chg="modSp mod modClrScheme chgLayout">
        <pc:chgData name="Leahy, Tracy" userId="S::tleahy@msu.edu::a2ac77cc-9bf9-4a5e-8e62-9590210d9a2e" providerId="AD" clId="Web-{4F7F0A6D-68CB-4E83-B086-A8C5BB2D94F8}" dt="2024-09-17T19:07:19.540" v="0"/>
        <pc:sldMkLst>
          <pc:docMk/>
          <pc:sldMk cId="1422635068" sldId="1188"/>
        </pc:sldMkLst>
        <pc:spChg chg="mod ord">
          <ac:chgData name="Leahy, Tracy" userId="S::tleahy@msu.edu::a2ac77cc-9bf9-4a5e-8e62-9590210d9a2e" providerId="AD" clId="Web-{4F7F0A6D-68CB-4E83-B086-A8C5BB2D94F8}" dt="2024-09-17T19:07:19.540" v="0"/>
          <ac:spMkLst>
            <pc:docMk/>
            <pc:sldMk cId="1422635068" sldId="1188"/>
            <ac:spMk id="2" creationId="{D36F0526-D0E9-576E-C19D-4E39BA183A4D}"/>
          </ac:spMkLst>
        </pc:spChg>
        <pc:spChg chg="mod ord">
          <ac:chgData name="Leahy, Tracy" userId="S::tleahy@msu.edu::a2ac77cc-9bf9-4a5e-8e62-9590210d9a2e" providerId="AD" clId="Web-{4F7F0A6D-68CB-4E83-B086-A8C5BB2D94F8}" dt="2024-09-17T19:07:19.540" v="0"/>
          <ac:spMkLst>
            <pc:docMk/>
            <pc:sldMk cId="1422635068" sldId="1188"/>
            <ac:spMk id="3078" creationId="{79CE5C1A-0BD8-E32C-D4C6-CAE69DBE08F5}"/>
          </ac:spMkLst>
        </pc:spChg>
      </pc:sldChg>
      <pc:sldChg chg="delSp modSp mod modClrScheme delDesignElem chgLayout">
        <pc:chgData name="Leahy, Tracy" userId="S::tleahy@msu.edu::a2ac77cc-9bf9-4a5e-8e62-9590210d9a2e" providerId="AD" clId="Web-{4F7F0A6D-68CB-4E83-B086-A8C5BB2D94F8}" dt="2024-09-17T19:07:19.540" v="0"/>
        <pc:sldMkLst>
          <pc:docMk/>
          <pc:sldMk cId="3019917733" sldId="1189"/>
        </pc:sldMkLst>
        <pc:spChg chg="mod ord">
          <ac:chgData name="Leahy, Tracy" userId="S::tleahy@msu.edu::a2ac77cc-9bf9-4a5e-8e62-9590210d9a2e" providerId="AD" clId="Web-{4F7F0A6D-68CB-4E83-B086-A8C5BB2D94F8}" dt="2024-09-17T19:07:19.540" v="0"/>
          <ac:spMkLst>
            <pc:docMk/>
            <pc:sldMk cId="3019917733" sldId="1189"/>
            <ac:spMk id="2" creationId="{ECB88332-6E4F-B96B-5842-D3EB297A5749}"/>
          </ac:spMkLst>
        </pc:spChg>
        <pc:spChg chg="del">
          <ac:chgData name="Leahy, Tracy" userId="S::tleahy@msu.edu::a2ac77cc-9bf9-4a5e-8e62-9590210d9a2e" providerId="AD" clId="Web-{4F7F0A6D-68CB-4E83-B086-A8C5BB2D94F8}" dt="2024-09-17T19:07:19.540" v="0"/>
          <ac:spMkLst>
            <pc:docMk/>
            <pc:sldMk cId="3019917733" sldId="1189"/>
            <ac:spMk id="10" creationId="{C3896A03-3945-419A-B66B-4EE266EDD152}"/>
          </ac:spMkLst>
        </pc:spChg>
        <pc:spChg chg="del">
          <ac:chgData name="Leahy, Tracy" userId="S::tleahy@msu.edu::a2ac77cc-9bf9-4a5e-8e62-9590210d9a2e" providerId="AD" clId="Web-{4F7F0A6D-68CB-4E83-B086-A8C5BB2D94F8}" dt="2024-09-17T19:07:19.540" v="0"/>
          <ac:spMkLst>
            <pc:docMk/>
            <pc:sldMk cId="3019917733" sldId="1189"/>
            <ac:spMk id="12" creationId="{B34F5AD2-EDBD-4BBD-A55C-EAFFD0C7097A}"/>
          </ac:spMkLst>
        </pc:spChg>
        <pc:spChg chg="del">
          <ac:chgData name="Leahy, Tracy" userId="S::tleahy@msu.edu::a2ac77cc-9bf9-4a5e-8e62-9590210d9a2e" providerId="AD" clId="Web-{4F7F0A6D-68CB-4E83-B086-A8C5BB2D94F8}" dt="2024-09-17T19:07:19.540" v="0"/>
          <ac:spMkLst>
            <pc:docMk/>
            <pc:sldMk cId="3019917733" sldId="1189"/>
            <ac:spMk id="14" creationId="{450D3AD2-FA80-415F-A9CE-54D884561CD7}"/>
          </ac:spMkLst>
        </pc:spChg>
        <pc:graphicFrameChg chg="mod ord">
          <ac:chgData name="Leahy, Tracy" userId="S::tleahy@msu.edu::a2ac77cc-9bf9-4a5e-8e62-9590210d9a2e" providerId="AD" clId="Web-{4F7F0A6D-68CB-4E83-B086-A8C5BB2D94F8}" dt="2024-09-17T19:07:19.540" v="0"/>
          <ac:graphicFrameMkLst>
            <pc:docMk/>
            <pc:sldMk cId="3019917733" sldId="1189"/>
            <ac:graphicFrameMk id="5" creationId="{CC362579-D81B-5BEF-AF7C-A6A688DB1181}"/>
          </ac:graphicFrameMkLst>
        </pc:graphicFrameChg>
      </pc:sldChg>
      <pc:sldChg chg="modSp mod modClrScheme chgLayout">
        <pc:chgData name="Leahy, Tracy" userId="S::tleahy@msu.edu::a2ac77cc-9bf9-4a5e-8e62-9590210d9a2e" providerId="AD" clId="Web-{4F7F0A6D-68CB-4E83-B086-A8C5BB2D94F8}" dt="2024-09-17T19:07:19.540" v="0"/>
        <pc:sldMkLst>
          <pc:docMk/>
          <pc:sldMk cId="3622741559" sldId="1190"/>
        </pc:sldMkLst>
        <pc:spChg chg="mod ord">
          <ac:chgData name="Leahy, Tracy" userId="S::tleahy@msu.edu::a2ac77cc-9bf9-4a5e-8e62-9590210d9a2e" providerId="AD" clId="Web-{4F7F0A6D-68CB-4E83-B086-A8C5BB2D94F8}" dt="2024-09-17T19:07:19.540" v="0"/>
          <ac:spMkLst>
            <pc:docMk/>
            <pc:sldMk cId="3622741559" sldId="1190"/>
            <ac:spMk id="2" creationId="{E1E08DE0-25EC-B15D-1B82-30A0C0E524F6}"/>
          </ac:spMkLst>
        </pc:spChg>
        <pc:spChg chg="mod ord">
          <ac:chgData name="Leahy, Tracy" userId="S::tleahy@msu.edu::a2ac77cc-9bf9-4a5e-8e62-9590210d9a2e" providerId="AD" clId="Web-{4F7F0A6D-68CB-4E83-B086-A8C5BB2D94F8}" dt="2024-09-17T19:07:19.540" v="0"/>
          <ac:spMkLst>
            <pc:docMk/>
            <pc:sldMk cId="3622741559" sldId="1190"/>
            <ac:spMk id="8" creationId="{0F5772C2-9BF9-91F7-C8A0-41D586E50EAE}"/>
          </ac:spMkLst>
        </pc:spChg>
      </pc:sldChg>
      <pc:sldChg chg="delSp modSp mod modClrScheme delDesignElem chgLayout">
        <pc:chgData name="Leahy, Tracy" userId="S::tleahy@msu.edu::a2ac77cc-9bf9-4a5e-8e62-9590210d9a2e" providerId="AD" clId="Web-{4F7F0A6D-68CB-4E83-B086-A8C5BB2D94F8}" dt="2024-09-17T19:07:19.540" v="0"/>
        <pc:sldMkLst>
          <pc:docMk/>
          <pc:sldMk cId="1407383835" sldId="1191"/>
        </pc:sldMkLst>
        <pc:spChg chg="mod ord">
          <ac:chgData name="Leahy, Tracy" userId="S::tleahy@msu.edu::a2ac77cc-9bf9-4a5e-8e62-9590210d9a2e" providerId="AD" clId="Web-{4F7F0A6D-68CB-4E83-B086-A8C5BB2D94F8}" dt="2024-09-17T19:07:19.540" v="0"/>
          <ac:spMkLst>
            <pc:docMk/>
            <pc:sldMk cId="1407383835" sldId="1191"/>
            <ac:spMk id="1045" creationId="{186B9085-E685-171F-00D9-8067E866A3FB}"/>
          </ac:spMkLst>
        </pc:spChg>
        <pc:spChg chg="mod ord">
          <ac:chgData name="Leahy, Tracy" userId="S::tleahy@msu.edu::a2ac77cc-9bf9-4a5e-8e62-9590210d9a2e" providerId="AD" clId="Web-{4F7F0A6D-68CB-4E83-B086-A8C5BB2D94F8}" dt="2024-09-17T19:07:19.540" v="0"/>
          <ac:spMkLst>
            <pc:docMk/>
            <pc:sldMk cId="1407383835" sldId="1191"/>
            <ac:spMk id="1050" creationId="{A09441C1-E2BE-8D3D-D290-A9D85DDD4FEC}"/>
          </ac:spMkLst>
        </pc:spChg>
        <pc:spChg chg="del">
          <ac:chgData name="Leahy, Tracy" userId="S::tleahy@msu.edu::a2ac77cc-9bf9-4a5e-8e62-9590210d9a2e" providerId="AD" clId="Web-{4F7F0A6D-68CB-4E83-B086-A8C5BB2D94F8}" dt="2024-09-17T19:07:19.540" v="0"/>
          <ac:spMkLst>
            <pc:docMk/>
            <pc:sldMk cId="1407383835" sldId="1191"/>
            <ac:spMk id="1055" creationId="{D7A453D2-15D8-4403-815F-291FA16340D9}"/>
          </ac:spMkLst>
        </pc:spChg>
        <pc:spChg chg="del">
          <ac:chgData name="Leahy, Tracy" userId="S::tleahy@msu.edu::a2ac77cc-9bf9-4a5e-8e62-9590210d9a2e" providerId="AD" clId="Web-{4F7F0A6D-68CB-4E83-B086-A8C5BB2D94F8}" dt="2024-09-17T19:07:19.540" v="0"/>
          <ac:spMkLst>
            <pc:docMk/>
            <pc:sldMk cId="1407383835" sldId="1191"/>
            <ac:spMk id="1057" creationId="{8161EA6B-09CA-445B-AB0D-8DF76FA92DEF}"/>
          </ac:spMkLst>
        </pc:spChg>
        <pc:spChg chg="del">
          <ac:chgData name="Leahy, Tracy" userId="S::tleahy@msu.edu::a2ac77cc-9bf9-4a5e-8e62-9590210d9a2e" providerId="AD" clId="Web-{4F7F0A6D-68CB-4E83-B086-A8C5BB2D94F8}" dt="2024-09-17T19:07:19.540" v="0"/>
          <ac:spMkLst>
            <pc:docMk/>
            <pc:sldMk cId="1407383835" sldId="1191"/>
            <ac:spMk id="1067" creationId="{B8114C98-A349-4111-A123-E8EAB86ABE30}"/>
          </ac:spMkLst>
        </pc:spChg>
        <pc:spChg chg="del">
          <ac:chgData name="Leahy, Tracy" userId="S::tleahy@msu.edu::a2ac77cc-9bf9-4a5e-8e62-9590210d9a2e" providerId="AD" clId="Web-{4F7F0A6D-68CB-4E83-B086-A8C5BB2D94F8}" dt="2024-09-17T19:07:19.540" v="0"/>
          <ac:spMkLst>
            <pc:docMk/>
            <pc:sldMk cId="1407383835" sldId="1191"/>
            <ac:spMk id="1081" creationId="{E2D3D3F2-ABBB-4453-B1C5-1BEBF7E4DD56}"/>
          </ac:spMkLst>
        </pc:spChg>
        <pc:grpChg chg="del">
          <ac:chgData name="Leahy, Tracy" userId="S::tleahy@msu.edu::a2ac77cc-9bf9-4a5e-8e62-9590210d9a2e" providerId="AD" clId="Web-{4F7F0A6D-68CB-4E83-B086-A8C5BB2D94F8}" dt="2024-09-17T19:07:19.540" v="0"/>
          <ac:grpSpMkLst>
            <pc:docMk/>
            <pc:sldMk cId="1407383835" sldId="1191"/>
            <ac:grpSpMk id="1059" creationId="{1EA1DAFF-CECA-492F-BFA1-22C64956B8D9}"/>
          </ac:grpSpMkLst>
        </pc:grpChg>
        <pc:grpChg chg="del">
          <ac:chgData name="Leahy, Tracy" userId="S::tleahy@msu.edu::a2ac77cc-9bf9-4a5e-8e62-9590210d9a2e" providerId="AD" clId="Web-{4F7F0A6D-68CB-4E83-B086-A8C5BB2D94F8}" dt="2024-09-17T19:07:19.540" v="0"/>
          <ac:grpSpMkLst>
            <pc:docMk/>
            <pc:sldMk cId="1407383835" sldId="1191"/>
            <ac:grpSpMk id="1069" creationId="{670FB431-AE18-414D-92F4-1D12D1991152}"/>
          </ac:grpSpMkLst>
        </pc:grpChg>
        <pc:grpChg chg="del">
          <ac:chgData name="Leahy, Tracy" userId="S::tleahy@msu.edu::a2ac77cc-9bf9-4a5e-8e62-9590210d9a2e" providerId="AD" clId="Web-{4F7F0A6D-68CB-4E83-B086-A8C5BB2D94F8}" dt="2024-09-17T19:07:19.540" v="0"/>
          <ac:grpSpMkLst>
            <pc:docMk/>
            <pc:sldMk cId="1407383835" sldId="1191"/>
            <ac:grpSpMk id="1075" creationId="{AF19A774-30A5-488B-9BAF-629C6440294E}"/>
          </ac:grpSpMkLst>
        </pc:grpChg>
        <pc:grpChg chg="del">
          <ac:chgData name="Leahy, Tracy" userId="S::tleahy@msu.edu::a2ac77cc-9bf9-4a5e-8e62-9590210d9a2e" providerId="AD" clId="Web-{4F7F0A6D-68CB-4E83-B086-A8C5BB2D94F8}" dt="2024-09-17T19:07:19.540" v="0"/>
          <ac:grpSpMkLst>
            <pc:docMk/>
            <pc:sldMk cId="1407383835" sldId="1191"/>
            <ac:grpSpMk id="1083" creationId="{8214E4A5-A0D2-42C4-8D14-D2A7E495F041}"/>
          </ac:grpSpMkLst>
        </pc:grpChg>
      </pc:sldChg>
      <pc:sldChg chg="delSp modSp mod modClrScheme delDesignElem chgLayout">
        <pc:chgData name="Leahy, Tracy" userId="S::tleahy@msu.edu::a2ac77cc-9bf9-4a5e-8e62-9590210d9a2e" providerId="AD" clId="Web-{4F7F0A6D-68CB-4E83-B086-A8C5BB2D94F8}" dt="2024-09-17T19:07:19.540" v="0"/>
        <pc:sldMkLst>
          <pc:docMk/>
          <pc:sldMk cId="3477196583" sldId="1192"/>
        </pc:sldMkLst>
        <pc:spChg chg="mod ord">
          <ac:chgData name="Leahy, Tracy" userId="S::tleahy@msu.edu::a2ac77cc-9bf9-4a5e-8e62-9590210d9a2e" providerId="AD" clId="Web-{4F7F0A6D-68CB-4E83-B086-A8C5BB2D94F8}" dt="2024-09-17T19:07:19.540" v="0"/>
          <ac:spMkLst>
            <pc:docMk/>
            <pc:sldMk cId="3477196583" sldId="1192"/>
            <ac:spMk id="2" creationId="{C715852C-5F92-DE5B-ED5D-C5EFE1CA2B41}"/>
          </ac:spMkLst>
        </pc:spChg>
        <pc:spChg chg="mod ord">
          <ac:chgData name="Leahy, Tracy" userId="S::tleahy@msu.edu::a2ac77cc-9bf9-4a5e-8e62-9590210d9a2e" providerId="AD" clId="Web-{4F7F0A6D-68CB-4E83-B086-A8C5BB2D94F8}" dt="2024-09-17T19:07:19.540" v="0"/>
          <ac:spMkLst>
            <pc:docMk/>
            <pc:sldMk cId="3477196583" sldId="1192"/>
            <ac:spMk id="3" creationId="{7E4C0B6D-938C-BFA3-1D8A-BC414FFAC128}"/>
          </ac:spMkLst>
        </pc:spChg>
        <pc:spChg chg="del">
          <ac:chgData name="Leahy, Tracy" userId="S::tleahy@msu.edu::a2ac77cc-9bf9-4a5e-8e62-9590210d9a2e" providerId="AD" clId="Web-{4F7F0A6D-68CB-4E83-B086-A8C5BB2D94F8}" dt="2024-09-17T19:07:19.540" v="0"/>
          <ac:spMkLst>
            <pc:docMk/>
            <pc:sldMk cId="3477196583" sldId="1192"/>
            <ac:spMk id="16" creationId="{70DFC902-7D23-471A-B557-B6B6917D7A0D}"/>
          </ac:spMkLst>
        </pc:spChg>
        <pc:spChg chg="del">
          <ac:chgData name="Leahy, Tracy" userId="S::tleahy@msu.edu::a2ac77cc-9bf9-4a5e-8e62-9590210d9a2e" providerId="AD" clId="Web-{4F7F0A6D-68CB-4E83-B086-A8C5BB2D94F8}" dt="2024-09-17T19:07:19.540" v="0"/>
          <ac:spMkLst>
            <pc:docMk/>
            <pc:sldMk cId="3477196583" sldId="1192"/>
            <ac:spMk id="18" creationId="{A55D5633-D557-4DCA-982C-FF36EB7A1C00}"/>
          </ac:spMkLst>
        </pc:spChg>
        <pc:spChg chg="del">
          <ac:chgData name="Leahy, Tracy" userId="S::tleahy@msu.edu::a2ac77cc-9bf9-4a5e-8e62-9590210d9a2e" providerId="AD" clId="Web-{4F7F0A6D-68CB-4E83-B086-A8C5BB2D94F8}" dt="2024-09-17T19:07:19.540" v="0"/>
          <ac:spMkLst>
            <pc:docMk/>
            <pc:sldMk cId="3477196583" sldId="1192"/>
            <ac:spMk id="20" creationId="{450D3AD2-FA80-415F-A9CE-54D884561CD7}"/>
          </ac:spMkLst>
        </pc:spChg>
      </pc:sldChg>
      <pc:sldChg chg="delSp modSp mod modClrScheme delDesignElem chgLayout">
        <pc:chgData name="Leahy, Tracy" userId="S::tleahy@msu.edu::a2ac77cc-9bf9-4a5e-8e62-9590210d9a2e" providerId="AD" clId="Web-{4F7F0A6D-68CB-4E83-B086-A8C5BB2D94F8}" dt="2024-09-17T19:07:19.540" v="0"/>
        <pc:sldMkLst>
          <pc:docMk/>
          <pc:sldMk cId="3594950988" sldId="1194"/>
        </pc:sldMkLst>
        <pc:spChg chg="mod ord">
          <ac:chgData name="Leahy, Tracy" userId="S::tleahy@msu.edu::a2ac77cc-9bf9-4a5e-8e62-9590210d9a2e" providerId="AD" clId="Web-{4F7F0A6D-68CB-4E83-B086-A8C5BB2D94F8}" dt="2024-09-17T19:07:19.540" v="0"/>
          <ac:spMkLst>
            <pc:docMk/>
            <pc:sldMk cId="3594950988" sldId="1194"/>
            <ac:spMk id="5" creationId="{6607C913-7726-10C3-ACC6-65835B6B0ECB}"/>
          </ac:spMkLst>
        </pc:spChg>
        <pc:spChg chg="del">
          <ac:chgData name="Leahy, Tracy" userId="S::tleahy@msu.edu::a2ac77cc-9bf9-4a5e-8e62-9590210d9a2e" providerId="AD" clId="Web-{4F7F0A6D-68CB-4E83-B086-A8C5BB2D94F8}" dt="2024-09-17T19:07:19.540" v="0"/>
          <ac:spMkLst>
            <pc:docMk/>
            <pc:sldMk cId="3594950988" sldId="1194"/>
            <ac:spMk id="2052" creationId="{0E91F5CA-B392-444C-88E3-BF5BAAEBDEB0}"/>
          </ac:spMkLst>
        </pc:spChg>
        <pc:spChg chg="del">
          <ac:chgData name="Leahy, Tracy" userId="S::tleahy@msu.edu::a2ac77cc-9bf9-4a5e-8e62-9590210d9a2e" providerId="AD" clId="Web-{4F7F0A6D-68CB-4E83-B086-A8C5BB2D94F8}" dt="2024-09-17T19:07:19.540" v="0"/>
          <ac:spMkLst>
            <pc:docMk/>
            <pc:sldMk cId="3594950988" sldId="1194"/>
            <ac:spMk id="2053" creationId="{0459807F-B6FA-44D3-9A53-C55B6B56884A}"/>
          </ac:spMkLst>
        </pc:spChg>
        <pc:picChg chg="mod ord">
          <ac:chgData name="Leahy, Tracy" userId="S::tleahy@msu.edu::a2ac77cc-9bf9-4a5e-8e62-9590210d9a2e" providerId="AD" clId="Web-{4F7F0A6D-68CB-4E83-B086-A8C5BB2D94F8}" dt="2024-09-17T19:07:19.540" v="0"/>
          <ac:picMkLst>
            <pc:docMk/>
            <pc:sldMk cId="3594950988" sldId="1194"/>
            <ac:picMk id="2050" creationId="{8582C652-6550-97B3-6185-40B2A2E3FE89}"/>
          </ac:picMkLst>
        </pc:picChg>
      </pc:sldChg>
      <pc:sldChg chg="delSp modSp mod modClrScheme delDesignElem chgLayout">
        <pc:chgData name="Leahy, Tracy" userId="S::tleahy@msu.edu::a2ac77cc-9bf9-4a5e-8e62-9590210d9a2e" providerId="AD" clId="Web-{4F7F0A6D-68CB-4E83-B086-A8C5BB2D94F8}" dt="2024-09-17T19:07:19.540" v="0"/>
        <pc:sldMkLst>
          <pc:docMk/>
          <pc:sldMk cId="2067862677" sldId="1195"/>
        </pc:sldMkLst>
        <pc:spChg chg="mod ord">
          <ac:chgData name="Leahy, Tracy" userId="S::tleahy@msu.edu::a2ac77cc-9bf9-4a5e-8e62-9590210d9a2e" providerId="AD" clId="Web-{4F7F0A6D-68CB-4E83-B086-A8C5BB2D94F8}" dt="2024-09-17T19:07:19.540" v="0"/>
          <ac:spMkLst>
            <pc:docMk/>
            <pc:sldMk cId="2067862677" sldId="1195"/>
            <ac:spMk id="2" creationId="{A5322AFB-F4F8-5858-0C39-B09A4C2A8D4C}"/>
          </ac:spMkLst>
        </pc:spChg>
        <pc:spChg chg="mod ord">
          <ac:chgData name="Leahy, Tracy" userId="S::tleahy@msu.edu::a2ac77cc-9bf9-4a5e-8e62-9590210d9a2e" providerId="AD" clId="Web-{4F7F0A6D-68CB-4E83-B086-A8C5BB2D94F8}" dt="2024-09-17T19:07:19.540" v="0"/>
          <ac:spMkLst>
            <pc:docMk/>
            <pc:sldMk cId="2067862677" sldId="1195"/>
            <ac:spMk id="3" creationId="{56D92185-C79A-45FE-8556-8D086FE6745E}"/>
          </ac:spMkLst>
        </pc:spChg>
        <pc:spChg chg="del">
          <ac:chgData name="Leahy, Tracy" userId="S::tleahy@msu.edu::a2ac77cc-9bf9-4a5e-8e62-9590210d9a2e" providerId="AD" clId="Web-{4F7F0A6D-68CB-4E83-B086-A8C5BB2D94F8}" dt="2024-09-17T19:07:19.540" v="0"/>
          <ac:spMkLst>
            <pc:docMk/>
            <pc:sldMk cId="2067862677" sldId="1195"/>
            <ac:spMk id="41" creationId="{7A976E23-29EC-4E20-9EF6-B7CC4A8210C3}"/>
          </ac:spMkLst>
        </pc:spChg>
        <pc:spChg chg="del">
          <ac:chgData name="Leahy, Tracy" userId="S::tleahy@msu.edu::a2ac77cc-9bf9-4a5e-8e62-9590210d9a2e" providerId="AD" clId="Web-{4F7F0A6D-68CB-4E83-B086-A8C5BB2D94F8}" dt="2024-09-17T19:07:19.540" v="0"/>
          <ac:spMkLst>
            <pc:docMk/>
            <pc:sldMk cId="2067862677" sldId="1195"/>
            <ac:spMk id="43" creationId="{DF5FCEC6-E657-46F1-925F-13ED192124CE}"/>
          </ac:spMkLst>
        </pc:spChg>
        <pc:spChg chg="del">
          <ac:chgData name="Leahy, Tracy" userId="S::tleahy@msu.edu::a2ac77cc-9bf9-4a5e-8e62-9590210d9a2e" providerId="AD" clId="Web-{4F7F0A6D-68CB-4E83-B086-A8C5BB2D94F8}" dt="2024-09-17T19:07:19.540" v="0"/>
          <ac:spMkLst>
            <pc:docMk/>
            <pc:sldMk cId="2067862677" sldId="1195"/>
            <ac:spMk id="53" creationId="{FF0BDB76-BCEC-498E-BA26-C763CD9FA3E7}"/>
          </ac:spMkLst>
        </pc:spChg>
        <pc:spChg chg="del">
          <ac:chgData name="Leahy, Tracy" userId="S::tleahy@msu.edu::a2ac77cc-9bf9-4a5e-8e62-9590210d9a2e" providerId="AD" clId="Web-{4F7F0A6D-68CB-4E83-B086-A8C5BB2D94F8}" dt="2024-09-17T19:07:19.540" v="0"/>
          <ac:spMkLst>
            <pc:docMk/>
            <pc:sldMk cId="2067862677" sldId="1195"/>
            <ac:spMk id="61" creationId="{1452CEF2-C9EC-4C15-99E4-C781AB08AB91}"/>
          </ac:spMkLst>
        </pc:spChg>
        <pc:grpChg chg="del">
          <ac:chgData name="Leahy, Tracy" userId="S::tleahy@msu.edu::a2ac77cc-9bf9-4a5e-8e62-9590210d9a2e" providerId="AD" clId="Web-{4F7F0A6D-68CB-4E83-B086-A8C5BB2D94F8}" dt="2024-09-17T19:07:19.540" v="0"/>
          <ac:grpSpMkLst>
            <pc:docMk/>
            <pc:sldMk cId="2067862677" sldId="1195"/>
            <ac:grpSpMk id="45" creationId="{E5BA8FCE-96F8-40B3-804C-10C27C02F41C}"/>
          </ac:grpSpMkLst>
        </pc:grpChg>
        <pc:grpChg chg="del">
          <ac:chgData name="Leahy, Tracy" userId="S::tleahy@msu.edu::a2ac77cc-9bf9-4a5e-8e62-9590210d9a2e" providerId="AD" clId="Web-{4F7F0A6D-68CB-4E83-B086-A8C5BB2D94F8}" dt="2024-09-17T19:07:19.540" v="0"/>
          <ac:grpSpMkLst>
            <pc:docMk/>
            <pc:sldMk cId="2067862677" sldId="1195"/>
            <ac:grpSpMk id="55" creationId="{DD8DF5DF-A251-4BC2-8965-4EDDD01FC56E}"/>
          </ac:grpSpMkLst>
        </pc:grpChg>
        <pc:grpChg chg="del">
          <ac:chgData name="Leahy, Tracy" userId="S::tleahy@msu.edu::a2ac77cc-9bf9-4a5e-8e62-9590210d9a2e" providerId="AD" clId="Web-{4F7F0A6D-68CB-4E83-B086-A8C5BB2D94F8}" dt="2024-09-17T19:07:19.540" v="0"/>
          <ac:grpSpMkLst>
            <pc:docMk/>
            <pc:sldMk cId="2067862677" sldId="1195"/>
            <ac:grpSpMk id="63" creationId="{600459E6-26A3-4EAC-A34C-D0792D88CC26}"/>
          </ac:grpSpMkLst>
        </pc:grpChg>
        <pc:grpChg chg="del">
          <ac:chgData name="Leahy, Tracy" userId="S::tleahy@msu.edu::a2ac77cc-9bf9-4a5e-8e62-9590210d9a2e" providerId="AD" clId="Web-{4F7F0A6D-68CB-4E83-B086-A8C5BB2D94F8}" dt="2024-09-17T19:07:19.540" v="0"/>
          <ac:grpSpMkLst>
            <pc:docMk/>
            <pc:sldMk cId="2067862677" sldId="1195"/>
            <ac:grpSpMk id="69" creationId="{94F13521-5DF8-4DF5-A0B9-A718234B3AE9}"/>
          </ac:grpSpMkLst>
        </pc:grpChg>
      </pc:sldChg>
      <pc:sldChg chg="delSp modSp mod modClrScheme delDesignElem chgLayout">
        <pc:chgData name="Leahy, Tracy" userId="S::tleahy@msu.edu::a2ac77cc-9bf9-4a5e-8e62-9590210d9a2e" providerId="AD" clId="Web-{4F7F0A6D-68CB-4E83-B086-A8C5BB2D94F8}" dt="2024-09-17T19:07:19.540" v="0"/>
        <pc:sldMkLst>
          <pc:docMk/>
          <pc:sldMk cId="937440687" sldId="1196"/>
        </pc:sldMkLst>
        <pc:spChg chg="mod ord">
          <ac:chgData name="Leahy, Tracy" userId="S::tleahy@msu.edu::a2ac77cc-9bf9-4a5e-8e62-9590210d9a2e" providerId="AD" clId="Web-{4F7F0A6D-68CB-4E83-B086-A8C5BB2D94F8}" dt="2024-09-17T19:07:19.540" v="0"/>
          <ac:spMkLst>
            <pc:docMk/>
            <pc:sldMk cId="937440687" sldId="1196"/>
            <ac:spMk id="7" creationId="{00000000-0000-0000-0000-000000000000}"/>
          </ac:spMkLst>
        </pc:spChg>
        <pc:spChg chg="del">
          <ac:chgData name="Leahy, Tracy" userId="S::tleahy@msu.edu::a2ac77cc-9bf9-4a5e-8e62-9590210d9a2e" providerId="AD" clId="Web-{4F7F0A6D-68CB-4E83-B086-A8C5BB2D94F8}" dt="2024-09-17T19:07:19.540" v="0"/>
          <ac:spMkLst>
            <pc:docMk/>
            <pc:sldMk cId="937440687" sldId="1196"/>
            <ac:spMk id="9" creationId="{6F5A5072-7B47-4D32-B52A-4EBBF590B8A5}"/>
          </ac:spMkLst>
        </pc:spChg>
        <pc:spChg chg="del">
          <ac:chgData name="Leahy, Tracy" userId="S::tleahy@msu.edu::a2ac77cc-9bf9-4a5e-8e62-9590210d9a2e" providerId="AD" clId="Web-{4F7F0A6D-68CB-4E83-B086-A8C5BB2D94F8}" dt="2024-09-17T19:07:19.540" v="0"/>
          <ac:spMkLst>
            <pc:docMk/>
            <pc:sldMk cId="937440687" sldId="1196"/>
            <ac:spMk id="10" creationId="{9715DAF0-AE1B-46C9-8A6B-DB2AA05AB91D}"/>
          </ac:spMkLst>
        </pc:spChg>
        <pc:spChg chg="del">
          <ac:chgData name="Leahy, Tracy" userId="S::tleahy@msu.edu::a2ac77cc-9bf9-4a5e-8e62-9590210d9a2e" providerId="AD" clId="Web-{4F7F0A6D-68CB-4E83-B086-A8C5BB2D94F8}" dt="2024-09-17T19:07:19.540" v="0"/>
          <ac:spMkLst>
            <pc:docMk/>
            <pc:sldMk cId="937440687" sldId="1196"/>
            <ac:spMk id="11" creationId="{6016219D-510E-4184-9090-6D5578A87BD1}"/>
          </ac:spMkLst>
        </pc:spChg>
        <pc:spChg chg="del">
          <ac:chgData name="Leahy, Tracy" userId="S::tleahy@msu.edu::a2ac77cc-9bf9-4a5e-8e62-9590210d9a2e" providerId="AD" clId="Web-{4F7F0A6D-68CB-4E83-B086-A8C5BB2D94F8}" dt="2024-09-17T19:07:19.540" v="0"/>
          <ac:spMkLst>
            <pc:docMk/>
            <pc:sldMk cId="937440687" sldId="1196"/>
            <ac:spMk id="13" creationId="{AFF4A713-7B75-4B21-90D7-5AB19547C728}"/>
          </ac:spMkLst>
        </pc:spChg>
        <pc:spChg chg="del">
          <ac:chgData name="Leahy, Tracy" userId="S::tleahy@msu.edu::a2ac77cc-9bf9-4a5e-8e62-9590210d9a2e" providerId="AD" clId="Web-{4F7F0A6D-68CB-4E83-B086-A8C5BB2D94F8}" dt="2024-09-17T19:07:19.540" v="0"/>
          <ac:spMkLst>
            <pc:docMk/>
            <pc:sldMk cId="937440687" sldId="1196"/>
            <ac:spMk id="15" creationId="{DC631C0B-6DA6-4E57-8231-CE32B3434A7E}"/>
          </ac:spMkLst>
        </pc:spChg>
        <pc:spChg chg="del">
          <ac:chgData name="Leahy, Tracy" userId="S::tleahy@msu.edu::a2ac77cc-9bf9-4a5e-8e62-9590210d9a2e" providerId="AD" clId="Web-{4F7F0A6D-68CB-4E83-B086-A8C5BB2D94F8}" dt="2024-09-17T19:07:19.540" v="0"/>
          <ac:spMkLst>
            <pc:docMk/>
            <pc:sldMk cId="937440687" sldId="1196"/>
            <ac:spMk id="17" creationId="{C29501E6-A978-4A61-9689-9085AF97A53A}"/>
          </ac:spMkLst>
        </pc:spChg>
      </pc:sldChg>
      <pc:sldChg chg="modSp mod modClrScheme chgLayout">
        <pc:chgData name="Leahy, Tracy" userId="S::tleahy@msu.edu::a2ac77cc-9bf9-4a5e-8e62-9590210d9a2e" providerId="AD" clId="Web-{4F7F0A6D-68CB-4E83-B086-A8C5BB2D94F8}" dt="2024-09-17T19:07:19.540" v="0"/>
        <pc:sldMkLst>
          <pc:docMk/>
          <pc:sldMk cId="1849626627" sldId="1197"/>
        </pc:sldMkLst>
        <pc:spChg chg="mod ord">
          <ac:chgData name="Leahy, Tracy" userId="S::tleahy@msu.edu::a2ac77cc-9bf9-4a5e-8e62-9590210d9a2e" providerId="AD" clId="Web-{4F7F0A6D-68CB-4E83-B086-A8C5BB2D94F8}" dt="2024-09-17T19:07:19.540" v="0"/>
          <ac:spMkLst>
            <pc:docMk/>
            <pc:sldMk cId="1849626627" sldId="1197"/>
            <ac:spMk id="5" creationId="{1209569A-3D8B-4FE5-A4C2-75A5C1ECC474}"/>
          </ac:spMkLst>
        </pc:spChg>
        <pc:graphicFrameChg chg="mod ord">
          <ac:chgData name="Leahy, Tracy" userId="S::tleahy@msu.edu::a2ac77cc-9bf9-4a5e-8e62-9590210d9a2e" providerId="AD" clId="Web-{4F7F0A6D-68CB-4E83-B086-A8C5BB2D94F8}" dt="2024-09-17T19:07:19.540" v="0"/>
          <ac:graphicFrameMkLst>
            <pc:docMk/>
            <pc:sldMk cId="1849626627" sldId="1197"/>
            <ac:graphicFrameMk id="23" creationId="{DB963A97-998F-9E27-0E6B-25C40A571044}"/>
          </ac:graphicFrameMkLst>
        </pc:graphicFrameChg>
      </pc:sldChg>
      <pc:sldChg chg="delSp modSp mod modClrScheme delDesignElem chgLayout">
        <pc:chgData name="Leahy, Tracy" userId="S::tleahy@msu.edu::a2ac77cc-9bf9-4a5e-8e62-9590210d9a2e" providerId="AD" clId="Web-{4F7F0A6D-68CB-4E83-B086-A8C5BB2D94F8}" dt="2024-09-17T19:07:19.540" v="0"/>
        <pc:sldMkLst>
          <pc:docMk/>
          <pc:sldMk cId="1492089108" sldId="1198"/>
        </pc:sldMkLst>
        <pc:spChg chg="mod ord">
          <ac:chgData name="Leahy, Tracy" userId="S::tleahy@msu.edu::a2ac77cc-9bf9-4a5e-8e62-9590210d9a2e" providerId="AD" clId="Web-{4F7F0A6D-68CB-4E83-B086-A8C5BB2D94F8}" dt="2024-09-17T19:07:19.540" v="0"/>
          <ac:spMkLst>
            <pc:docMk/>
            <pc:sldMk cId="1492089108" sldId="1198"/>
            <ac:spMk id="11" creationId="{00000000-0000-0000-0000-000000000000}"/>
          </ac:spMkLst>
        </pc:spChg>
        <pc:spChg chg="del">
          <ac:chgData name="Leahy, Tracy" userId="S::tleahy@msu.edu::a2ac77cc-9bf9-4a5e-8e62-9590210d9a2e" providerId="AD" clId="Web-{4F7F0A6D-68CB-4E83-B086-A8C5BB2D94F8}" dt="2024-09-17T19:07:19.540" v="0"/>
          <ac:spMkLst>
            <pc:docMk/>
            <pc:sldMk cId="1492089108" sldId="1198"/>
            <ac:spMk id="13" creationId="{B34F5AD2-EDBD-4BBD-A55C-EAFFD0C7097A}"/>
          </ac:spMkLst>
        </pc:spChg>
        <pc:spChg chg="del">
          <ac:chgData name="Leahy, Tracy" userId="S::tleahy@msu.edu::a2ac77cc-9bf9-4a5e-8e62-9590210d9a2e" providerId="AD" clId="Web-{4F7F0A6D-68CB-4E83-B086-A8C5BB2D94F8}" dt="2024-09-17T19:07:19.540" v="0"/>
          <ac:spMkLst>
            <pc:docMk/>
            <pc:sldMk cId="1492089108" sldId="1198"/>
            <ac:spMk id="14" creationId="{C3896A03-3945-419A-B66B-4EE266EDD152}"/>
          </ac:spMkLst>
        </pc:spChg>
        <pc:spChg chg="del">
          <ac:chgData name="Leahy, Tracy" userId="S::tleahy@msu.edu::a2ac77cc-9bf9-4a5e-8e62-9590210d9a2e" providerId="AD" clId="Web-{4F7F0A6D-68CB-4E83-B086-A8C5BB2D94F8}" dt="2024-09-17T19:07:19.540" v="0"/>
          <ac:spMkLst>
            <pc:docMk/>
            <pc:sldMk cId="1492089108" sldId="1198"/>
            <ac:spMk id="15" creationId="{B8EAE243-3A9F-4A46-B0D9-04C723A8A1BD}"/>
          </ac:spMkLst>
        </pc:spChg>
      </pc:sldChg>
      <pc:sldChg chg="delSp modSp mod modClrScheme delDesignElem chgLayout">
        <pc:chgData name="Leahy, Tracy" userId="S::tleahy@msu.edu::a2ac77cc-9bf9-4a5e-8e62-9590210d9a2e" providerId="AD" clId="Web-{4F7F0A6D-68CB-4E83-B086-A8C5BB2D94F8}" dt="2024-09-17T19:07:19.540" v="0"/>
        <pc:sldMkLst>
          <pc:docMk/>
          <pc:sldMk cId="3105645655" sldId="1199"/>
        </pc:sldMkLst>
        <pc:spChg chg="mod ord">
          <ac:chgData name="Leahy, Tracy" userId="S::tleahy@msu.edu::a2ac77cc-9bf9-4a5e-8e62-9590210d9a2e" providerId="AD" clId="Web-{4F7F0A6D-68CB-4E83-B086-A8C5BB2D94F8}" dt="2024-09-17T19:07:19.540" v="0"/>
          <ac:spMkLst>
            <pc:docMk/>
            <pc:sldMk cId="3105645655" sldId="1199"/>
            <ac:spMk id="2" creationId="{A47A666C-5608-C9CF-20B5-D3229BE8298D}"/>
          </ac:spMkLst>
        </pc:spChg>
        <pc:spChg chg="mod ord">
          <ac:chgData name="Leahy, Tracy" userId="S::tleahy@msu.edu::a2ac77cc-9bf9-4a5e-8e62-9590210d9a2e" providerId="AD" clId="Web-{4F7F0A6D-68CB-4E83-B086-A8C5BB2D94F8}" dt="2024-09-17T19:07:19.540" v="0"/>
          <ac:spMkLst>
            <pc:docMk/>
            <pc:sldMk cId="3105645655" sldId="1199"/>
            <ac:spMk id="3" creationId="{7A2DF759-83AB-FA46-820D-9F61157C38DB}"/>
          </ac:spMkLst>
        </pc:spChg>
        <pc:spChg chg="del">
          <ac:chgData name="Leahy, Tracy" userId="S::tleahy@msu.edu::a2ac77cc-9bf9-4a5e-8e62-9590210d9a2e" providerId="AD" clId="Web-{4F7F0A6D-68CB-4E83-B086-A8C5BB2D94F8}" dt="2024-09-17T19:07:19.540" v="0"/>
          <ac:spMkLst>
            <pc:docMk/>
            <pc:sldMk cId="3105645655" sldId="1199"/>
            <ac:spMk id="40" creationId="{0CCC4BA0-1298-4DBD-86F1-B51D8C9D3437}"/>
          </ac:spMkLst>
        </pc:spChg>
        <pc:spChg chg="del">
          <ac:chgData name="Leahy, Tracy" userId="S::tleahy@msu.edu::a2ac77cc-9bf9-4a5e-8e62-9590210d9a2e" providerId="AD" clId="Web-{4F7F0A6D-68CB-4E83-B086-A8C5BB2D94F8}" dt="2024-09-17T19:07:19.540" v="0"/>
          <ac:spMkLst>
            <pc:docMk/>
            <pc:sldMk cId="3105645655" sldId="1199"/>
            <ac:spMk id="41" creationId="{EEBF1590-3B36-48EE-A89D-3B6F3CB256AB}"/>
          </ac:spMkLst>
        </pc:spChg>
        <pc:spChg chg="del">
          <ac:chgData name="Leahy, Tracy" userId="S::tleahy@msu.edu::a2ac77cc-9bf9-4a5e-8e62-9590210d9a2e" providerId="AD" clId="Web-{4F7F0A6D-68CB-4E83-B086-A8C5BB2D94F8}" dt="2024-09-17T19:07:19.540" v="0"/>
          <ac:spMkLst>
            <pc:docMk/>
            <pc:sldMk cId="3105645655" sldId="1199"/>
            <ac:spMk id="42" creationId="{AC8F6C8C-AB5A-4548-942D-E3FD40ACBC49}"/>
          </ac:spMkLst>
        </pc:spChg>
        <pc:picChg chg="mod ord">
          <ac:chgData name="Leahy, Tracy" userId="S::tleahy@msu.edu::a2ac77cc-9bf9-4a5e-8e62-9590210d9a2e" providerId="AD" clId="Web-{4F7F0A6D-68CB-4E83-B086-A8C5BB2D94F8}" dt="2024-09-17T19:07:19.540" v="0"/>
          <ac:picMkLst>
            <pc:docMk/>
            <pc:sldMk cId="3105645655" sldId="1199"/>
            <ac:picMk id="6" creationId="{FCEE5691-46A3-C67C-7C8A-F715D90FB8A3}"/>
          </ac:picMkLst>
        </pc:picChg>
      </pc:sldChg>
      <pc:sldChg chg="delSp modSp mod modClrScheme delDesignElem chgLayout">
        <pc:chgData name="Leahy, Tracy" userId="S::tleahy@msu.edu::a2ac77cc-9bf9-4a5e-8e62-9590210d9a2e" providerId="AD" clId="Web-{4F7F0A6D-68CB-4E83-B086-A8C5BB2D94F8}" dt="2024-09-17T19:07:19.540" v="0"/>
        <pc:sldMkLst>
          <pc:docMk/>
          <pc:sldMk cId="2681438456" sldId="1200"/>
        </pc:sldMkLst>
        <pc:spChg chg="mod ord">
          <ac:chgData name="Leahy, Tracy" userId="S::tleahy@msu.edu::a2ac77cc-9bf9-4a5e-8e62-9590210d9a2e" providerId="AD" clId="Web-{4F7F0A6D-68CB-4E83-B086-A8C5BB2D94F8}" dt="2024-09-17T19:07:19.540" v="0"/>
          <ac:spMkLst>
            <pc:docMk/>
            <pc:sldMk cId="2681438456" sldId="1200"/>
            <ac:spMk id="7" creationId="{364FC97D-075F-9140-FCCE-FD20EF77D5C4}"/>
          </ac:spMkLst>
        </pc:spChg>
        <pc:spChg chg="mod ord">
          <ac:chgData name="Leahy, Tracy" userId="S::tleahy@msu.edu::a2ac77cc-9bf9-4a5e-8e62-9590210d9a2e" providerId="AD" clId="Web-{4F7F0A6D-68CB-4E83-B086-A8C5BB2D94F8}" dt="2024-09-17T19:07:19.540" v="0"/>
          <ac:spMkLst>
            <pc:docMk/>
            <pc:sldMk cId="2681438456" sldId="1200"/>
            <ac:spMk id="9" creationId="{B48156C7-F158-B403-2EF6-AAB12F2F0B9A}"/>
          </ac:spMkLst>
        </pc:spChg>
        <pc:spChg chg="del">
          <ac:chgData name="Leahy, Tracy" userId="S::tleahy@msu.edu::a2ac77cc-9bf9-4a5e-8e62-9590210d9a2e" providerId="AD" clId="Web-{4F7F0A6D-68CB-4E83-B086-A8C5BB2D94F8}" dt="2024-09-17T19:07:19.540" v="0"/>
          <ac:spMkLst>
            <pc:docMk/>
            <pc:sldMk cId="2681438456" sldId="1200"/>
            <ac:spMk id="20" creationId="{B34F5AD2-EDBD-4BBD-A55C-EAFFD0C7097A}"/>
          </ac:spMkLst>
        </pc:spChg>
        <pc:spChg chg="del">
          <ac:chgData name="Leahy, Tracy" userId="S::tleahy@msu.edu::a2ac77cc-9bf9-4a5e-8e62-9590210d9a2e" providerId="AD" clId="Web-{4F7F0A6D-68CB-4E83-B086-A8C5BB2D94F8}" dt="2024-09-17T19:07:19.540" v="0"/>
          <ac:spMkLst>
            <pc:docMk/>
            <pc:sldMk cId="2681438456" sldId="1200"/>
            <ac:spMk id="22" creationId="{C3896A03-3945-419A-B66B-4EE266EDD152}"/>
          </ac:spMkLst>
        </pc:spChg>
        <pc:spChg chg="del">
          <ac:chgData name="Leahy, Tracy" userId="S::tleahy@msu.edu::a2ac77cc-9bf9-4a5e-8e62-9590210d9a2e" providerId="AD" clId="Web-{4F7F0A6D-68CB-4E83-B086-A8C5BB2D94F8}" dt="2024-09-17T19:07:19.540" v="0"/>
          <ac:spMkLst>
            <pc:docMk/>
            <pc:sldMk cId="2681438456" sldId="1200"/>
            <ac:spMk id="24" creationId="{450D3AD2-FA80-415F-A9CE-54D884561CD7}"/>
          </ac:spMkLst>
        </pc:spChg>
        <pc:picChg chg="mod ord">
          <ac:chgData name="Leahy, Tracy" userId="S::tleahy@msu.edu::a2ac77cc-9bf9-4a5e-8e62-9590210d9a2e" providerId="AD" clId="Web-{4F7F0A6D-68CB-4E83-B086-A8C5BB2D94F8}" dt="2024-09-17T19:07:19.540" v="0"/>
          <ac:picMkLst>
            <pc:docMk/>
            <pc:sldMk cId="2681438456" sldId="1200"/>
            <ac:picMk id="15" creationId="{E9B561BD-E006-F5A9-ED2B-ADE068FCBA07}"/>
          </ac:picMkLst>
        </pc:picChg>
      </pc:sldChg>
      <pc:sldChg chg="modSp mod modClrScheme chgLayout">
        <pc:chgData name="Leahy, Tracy" userId="S::tleahy@msu.edu::a2ac77cc-9bf9-4a5e-8e62-9590210d9a2e" providerId="AD" clId="Web-{4F7F0A6D-68CB-4E83-B086-A8C5BB2D94F8}" dt="2024-09-17T19:07:19.540" v="0"/>
        <pc:sldMkLst>
          <pc:docMk/>
          <pc:sldMk cId="1790000879" sldId="1202"/>
        </pc:sldMkLst>
        <pc:spChg chg="mod ord">
          <ac:chgData name="Leahy, Tracy" userId="S::tleahy@msu.edu::a2ac77cc-9bf9-4a5e-8e62-9590210d9a2e" providerId="AD" clId="Web-{4F7F0A6D-68CB-4E83-B086-A8C5BB2D94F8}" dt="2024-09-17T19:07:19.540" v="0"/>
          <ac:spMkLst>
            <pc:docMk/>
            <pc:sldMk cId="1790000879" sldId="1202"/>
            <ac:spMk id="2" creationId="{DD1E738B-FFBC-84AB-73C4-1E7665206143}"/>
          </ac:spMkLst>
        </pc:spChg>
        <pc:spChg chg="mod ord">
          <ac:chgData name="Leahy, Tracy" userId="S::tleahy@msu.edu::a2ac77cc-9bf9-4a5e-8e62-9590210d9a2e" providerId="AD" clId="Web-{4F7F0A6D-68CB-4E83-B086-A8C5BB2D94F8}" dt="2024-09-17T19:07:19.540" v="0"/>
          <ac:spMkLst>
            <pc:docMk/>
            <pc:sldMk cId="1790000879" sldId="1202"/>
            <ac:spMk id="3" creationId="{F9181A5C-7D14-8219-F904-22F0FEDB383F}"/>
          </ac:spMkLst>
        </pc:spChg>
      </pc:sldChg>
      <pc:sldChg chg="delSp modSp mod modClrScheme delDesignElem chgLayout">
        <pc:chgData name="Leahy, Tracy" userId="S::tleahy@msu.edu::a2ac77cc-9bf9-4a5e-8e62-9590210d9a2e" providerId="AD" clId="Web-{4F7F0A6D-68CB-4E83-B086-A8C5BB2D94F8}" dt="2024-09-17T19:07:19.540" v="0"/>
        <pc:sldMkLst>
          <pc:docMk/>
          <pc:sldMk cId="379616463" sldId="1203"/>
        </pc:sldMkLst>
        <pc:spChg chg="mod ord">
          <ac:chgData name="Leahy, Tracy" userId="S::tleahy@msu.edu::a2ac77cc-9bf9-4a5e-8e62-9590210d9a2e" providerId="AD" clId="Web-{4F7F0A6D-68CB-4E83-B086-A8C5BB2D94F8}" dt="2024-09-17T19:07:19.540" v="0"/>
          <ac:spMkLst>
            <pc:docMk/>
            <pc:sldMk cId="379616463" sldId="1203"/>
            <ac:spMk id="2" creationId="{E108928E-9D90-3956-87E8-949A85CA3149}"/>
          </ac:spMkLst>
        </pc:spChg>
        <pc:spChg chg="del">
          <ac:chgData name="Leahy, Tracy" userId="S::tleahy@msu.edu::a2ac77cc-9bf9-4a5e-8e62-9590210d9a2e" providerId="AD" clId="Web-{4F7F0A6D-68CB-4E83-B086-A8C5BB2D94F8}" dt="2024-09-17T19:07:19.540" v="0"/>
          <ac:spMkLst>
            <pc:docMk/>
            <pc:sldMk cId="379616463" sldId="1203"/>
            <ac:spMk id="18" creationId="{9F79630B-0F0B-446E-A637-38FA8F61D10E}"/>
          </ac:spMkLst>
        </pc:spChg>
        <pc:spChg chg="del">
          <ac:chgData name="Leahy, Tracy" userId="S::tleahy@msu.edu::a2ac77cc-9bf9-4a5e-8e62-9590210d9a2e" providerId="AD" clId="Web-{4F7F0A6D-68CB-4E83-B086-A8C5BB2D94F8}" dt="2024-09-17T19:07:19.540" v="0"/>
          <ac:spMkLst>
            <pc:docMk/>
            <pc:sldMk cId="379616463" sldId="1203"/>
            <ac:spMk id="30" creationId="{B3437C99-FC8E-4311-B48A-F0C4C329B154}"/>
          </ac:spMkLst>
        </pc:spChg>
        <pc:graphicFrameChg chg="mod ord">
          <ac:chgData name="Leahy, Tracy" userId="S::tleahy@msu.edu::a2ac77cc-9bf9-4a5e-8e62-9590210d9a2e" providerId="AD" clId="Web-{4F7F0A6D-68CB-4E83-B086-A8C5BB2D94F8}" dt="2024-09-17T19:07:19.540" v="0"/>
          <ac:graphicFrameMkLst>
            <pc:docMk/>
            <pc:sldMk cId="379616463" sldId="1203"/>
            <ac:graphicFrameMk id="14" creationId="{917938BE-D56C-7024-F199-9B359A68F4CD}"/>
          </ac:graphicFrameMkLst>
        </pc:graphicFrameChg>
        <pc:picChg chg="mod ord">
          <ac:chgData name="Leahy, Tracy" userId="S::tleahy@msu.edu::a2ac77cc-9bf9-4a5e-8e62-9590210d9a2e" providerId="AD" clId="Web-{4F7F0A6D-68CB-4E83-B086-A8C5BB2D94F8}" dt="2024-09-17T19:07:19.540" v="0"/>
          <ac:picMkLst>
            <pc:docMk/>
            <pc:sldMk cId="379616463" sldId="1203"/>
            <ac:picMk id="12" creationId="{E5DF161F-D59E-A8DD-BB35-F025A2D5FFC1}"/>
          </ac:picMkLst>
        </pc:picChg>
      </pc:sldChg>
      <pc:sldChg chg="modSp mod modClrScheme chgLayout">
        <pc:chgData name="Leahy, Tracy" userId="S::tleahy@msu.edu::a2ac77cc-9bf9-4a5e-8e62-9590210d9a2e" providerId="AD" clId="Web-{4F7F0A6D-68CB-4E83-B086-A8C5BB2D94F8}" dt="2024-09-17T19:07:19.540" v="0"/>
        <pc:sldMkLst>
          <pc:docMk/>
          <pc:sldMk cId="2770073576" sldId="1204"/>
        </pc:sldMkLst>
        <pc:spChg chg="mod ord">
          <ac:chgData name="Leahy, Tracy" userId="S::tleahy@msu.edu::a2ac77cc-9bf9-4a5e-8e62-9590210d9a2e" providerId="AD" clId="Web-{4F7F0A6D-68CB-4E83-B086-A8C5BB2D94F8}" dt="2024-09-17T19:07:19.540" v="0"/>
          <ac:spMkLst>
            <pc:docMk/>
            <pc:sldMk cId="2770073576" sldId="1204"/>
            <ac:spMk id="7" creationId="{3EDDEA09-275C-C995-EA6F-925E88EC1745}"/>
          </ac:spMkLst>
        </pc:spChg>
      </pc:sldChg>
      <pc:sldMasterChg chg="del delSldLayout">
        <pc:chgData name="Leahy, Tracy" userId="S::tleahy@msu.edu::a2ac77cc-9bf9-4a5e-8e62-9590210d9a2e" providerId="AD" clId="Web-{4F7F0A6D-68CB-4E83-B086-A8C5BB2D94F8}" dt="2024-09-17T19:07:19.540" v="0"/>
        <pc:sldMasterMkLst>
          <pc:docMk/>
          <pc:sldMasterMk cId="229203255" sldId="2147483660"/>
        </pc:sldMasterMkLst>
        <pc:sldLayoutChg chg="del">
          <pc:chgData name="Leahy, Tracy" userId="S::tleahy@msu.edu::a2ac77cc-9bf9-4a5e-8e62-9590210d9a2e" providerId="AD" clId="Web-{4F7F0A6D-68CB-4E83-B086-A8C5BB2D94F8}" dt="2024-09-17T19:07:19.540" v="0"/>
          <pc:sldLayoutMkLst>
            <pc:docMk/>
            <pc:sldMasterMk cId="229203255" sldId="2147483660"/>
            <pc:sldLayoutMk cId="1704390410" sldId="2147483661"/>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2242225108" sldId="2147483662"/>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2319721722" sldId="2147483663"/>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2546529582" sldId="2147483664"/>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1416235868" sldId="2147483665"/>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2283401852" sldId="2147483666"/>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66061080" sldId="2147483667"/>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2917222124" sldId="2147483668"/>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230010246" sldId="2147483669"/>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3557807059" sldId="2147483670"/>
          </pc:sldLayoutMkLst>
        </pc:sldLayoutChg>
        <pc:sldLayoutChg chg="del">
          <pc:chgData name="Leahy, Tracy" userId="S::tleahy@msu.edu::a2ac77cc-9bf9-4a5e-8e62-9590210d9a2e" providerId="AD" clId="Web-{4F7F0A6D-68CB-4E83-B086-A8C5BB2D94F8}" dt="2024-09-17T19:07:19.540" v="0"/>
          <pc:sldLayoutMkLst>
            <pc:docMk/>
            <pc:sldMasterMk cId="229203255" sldId="2147483660"/>
            <pc:sldLayoutMk cId="2451362888" sldId="2147483671"/>
          </pc:sldLayoutMkLst>
        </pc:sldLayoutChg>
      </pc:sldMasterChg>
      <pc:sldMasterChg chg="add addSldLayout modSldLayout">
        <pc:chgData name="Leahy, Tracy" userId="S::tleahy@msu.edu::a2ac77cc-9bf9-4a5e-8e62-9590210d9a2e" providerId="AD" clId="Web-{4F7F0A6D-68CB-4E83-B086-A8C5BB2D94F8}" dt="2024-09-17T19:07:19.540" v="0"/>
        <pc:sldMasterMkLst>
          <pc:docMk/>
          <pc:sldMasterMk cId="429638715" sldId="2147483672"/>
        </pc:sldMasterMkLst>
        <pc:sldLayoutChg chg="add mod replId">
          <pc:chgData name="Leahy, Tracy" userId="S::tleahy@msu.edu::a2ac77cc-9bf9-4a5e-8e62-9590210d9a2e" providerId="AD" clId="Web-{4F7F0A6D-68CB-4E83-B086-A8C5BB2D94F8}" dt="2024-09-17T19:07:19.540" v="0"/>
          <pc:sldLayoutMkLst>
            <pc:docMk/>
            <pc:sldMasterMk cId="429638715" sldId="2147483672"/>
            <pc:sldLayoutMk cId="3908410936" sldId="2147483673"/>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119359077" sldId="2147483674"/>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1237183904" sldId="2147483675"/>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1874957871" sldId="2147483676"/>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1989297553" sldId="2147483677"/>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969493835" sldId="2147483678"/>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990604249" sldId="2147483679"/>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4029922388" sldId="2147483680"/>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3397506245" sldId="2147483681"/>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2334314564" sldId="2147483682"/>
          </pc:sldLayoutMkLst>
        </pc:sldLayoutChg>
        <pc:sldLayoutChg chg="add mod replId">
          <pc:chgData name="Leahy, Tracy" userId="S::tleahy@msu.edu::a2ac77cc-9bf9-4a5e-8e62-9590210d9a2e" providerId="AD" clId="Web-{4F7F0A6D-68CB-4E83-B086-A8C5BB2D94F8}" dt="2024-09-17T19:07:19.540" v="0"/>
          <pc:sldLayoutMkLst>
            <pc:docMk/>
            <pc:sldMasterMk cId="429638715" sldId="2147483672"/>
            <pc:sldLayoutMk cId="3511615884" sldId="2147483683"/>
          </pc:sldLayoutMkLst>
        </pc:sldLayoutChg>
      </pc:sldMasterChg>
    </pc:docChg>
  </pc:docChgLst>
  <pc:docChgLst>
    <pc:chgData name="Leahy, Tracy" userId="S::tleahy@msu.edu::a2ac77cc-9bf9-4a5e-8e62-9590210d9a2e" providerId="AD" clId="Web-{335EA759-09A9-43D2-93AB-1B19B793F1BA}"/>
    <pc:docChg chg="modSld sldOrd">
      <pc:chgData name="Leahy, Tracy" userId="S::tleahy@msu.edu::a2ac77cc-9bf9-4a5e-8e62-9590210d9a2e" providerId="AD" clId="Web-{335EA759-09A9-43D2-93AB-1B19B793F1BA}" dt="2024-09-13T19:09:23.685" v="70"/>
      <pc:docMkLst>
        <pc:docMk/>
      </pc:docMkLst>
      <pc:sldChg chg="ord">
        <pc:chgData name="Leahy, Tracy" userId="S::tleahy@msu.edu::a2ac77cc-9bf9-4a5e-8e62-9590210d9a2e" providerId="AD" clId="Web-{335EA759-09A9-43D2-93AB-1B19B793F1BA}" dt="2024-09-13T19:09:23.685" v="70"/>
        <pc:sldMkLst>
          <pc:docMk/>
          <pc:sldMk cId="3996098974" sldId="822"/>
        </pc:sldMkLst>
      </pc:sldChg>
      <pc:sldChg chg="modSp">
        <pc:chgData name="Leahy, Tracy" userId="S::tleahy@msu.edu::a2ac77cc-9bf9-4a5e-8e62-9590210d9a2e" providerId="AD" clId="Web-{335EA759-09A9-43D2-93AB-1B19B793F1BA}" dt="2024-09-13T18:41:21.011" v="40" actId="20577"/>
        <pc:sldMkLst>
          <pc:docMk/>
          <pc:sldMk cId="235204130" sldId="1166"/>
        </pc:sldMkLst>
        <pc:spChg chg="mod">
          <ac:chgData name="Leahy, Tracy" userId="S::tleahy@msu.edu::a2ac77cc-9bf9-4a5e-8e62-9590210d9a2e" providerId="AD" clId="Web-{335EA759-09A9-43D2-93AB-1B19B793F1BA}" dt="2024-09-13T18:41:21.011" v="40" actId="20577"/>
          <ac:spMkLst>
            <pc:docMk/>
            <pc:sldMk cId="235204130" sldId="1166"/>
            <ac:spMk id="3" creationId="{C331FA38-8C89-63DB-2131-F79085218F00}"/>
          </ac:spMkLst>
        </pc:spChg>
      </pc:sldChg>
      <pc:sldChg chg="modNotes">
        <pc:chgData name="Leahy, Tracy" userId="S::tleahy@msu.edu::a2ac77cc-9bf9-4a5e-8e62-9590210d9a2e" providerId="AD" clId="Web-{335EA759-09A9-43D2-93AB-1B19B793F1BA}" dt="2024-09-13T18:43:08.343" v="69"/>
        <pc:sldMkLst>
          <pc:docMk/>
          <pc:sldMk cId="3867373273" sldId="1168"/>
        </pc:sldMkLst>
      </pc:sldChg>
      <pc:sldChg chg="modSp">
        <pc:chgData name="Leahy, Tracy" userId="S::tleahy@msu.edu::a2ac77cc-9bf9-4a5e-8e62-9590210d9a2e" providerId="AD" clId="Web-{335EA759-09A9-43D2-93AB-1B19B793F1BA}" dt="2024-09-13T18:39:38.335" v="27" actId="20577"/>
        <pc:sldMkLst>
          <pc:docMk/>
          <pc:sldMk cId="3019917733" sldId="1189"/>
        </pc:sldMkLst>
        <pc:graphicFrameChg chg="modGraphic">
          <ac:chgData name="Leahy, Tracy" userId="S::tleahy@msu.edu::a2ac77cc-9bf9-4a5e-8e62-9590210d9a2e" providerId="AD" clId="Web-{335EA759-09A9-43D2-93AB-1B19B793F1BA}" dt="2024-09-13T18:39:38.335" v="27" actId="20577"/>
          <ac:graphicFrameMkLst>
            <pc:docMk/>
            <pc:sldMk cId="3019917733" sldId="1189"/>
            <ac:graphicFrameMk id="5" creationId="{CC362579-D81B-5BEF-AF7C-A6A688DB1181}"/>
          </ac:graphicFrameMkLst>
        </pc:graphicFrameChg>
      </pc:sldChg>
    </pc:docChg>
  </pc:docChgLst>
  <pc:docChgLst>
    <pc:chgData name="Leahy, Tracy" userId="S::tleahy@msu.edu::a2ac77cc-9bf9-4a5e-8e62-9590210d9a2e" providerId="AD" clId="Web-{085D5E55-205B-4F70-AD5C-B80D0C7142EA}"/>
    <pc:docChg chg="addSld modSld sldOrd">
      <pc:chgData name="Leahy, Tracy" userId="S::tleahy@msu.edu::a2ac77cc-9bf9-4a5e-8e62-9590210d9a2e" providerId="AD" clId="Web-{085D5E55-205B-4F70-AD5C-B80D0C7142EA}" dt="2024-09-06T21:54:14.064" v="69"/>
      <pc:docMkLst>
        <pc:docMk/>
      </pc:docMkLst>
      <pc:sldChg chg="addSp delSp modSp">
        <pc:chgData name="Leahy, Tracy" userId="S::tleahy@msu.edu::a2ac77cc-9bf9-4a5e-8e62-9590210d9a2e" providerId="AD" clId="Web-{085D5E55-205B-4F70-AD5C-B80D0C7142EA}" dt="2024-09-06T21:52:16.529" v="61"/>
        <pc:sldMkLst>
          <pc:docMk/>
          <pc:sldMk cId="74168858" sldId="1171"/>
        </pc:sldMkLst>
        <pc:spChg chg="mod">
          <ac:chgData name="Leahy, Tracy" userId="S::tleahy@msu.edu::a2ac77cc-9bf9-4a5e-8e62-9590210d9a2e" providerId="AD" clId="Web-{085D5E55-205B-4F70-AD5C-B80D0C7142EA}" dt="2024-09-06T21:52:16.529" v="61"/>
          <ac:spMkLst>
            <pc:docMk/>
            <pc:sldMk cId="74168858" sldId="1171"/>
            <ac:spMk id="2" creationId="{67876A99-D9E0-8C0E-C326-6CD95E08CC00}"/>
          </ac:spMkLst>
        </pc:spChg>
        <pc:spChg chg="del">
          <ac:chgData name="Leahy, Tracy" userId="S::tleahy@msu.edu::a2ac77cc-9bf9-4a5e-8e62-9590210d9a2e" providerId="AD" clId="Web-{085D5E55-205B-4F70-AD5C-B80D0C7142EA}" dt="2024-09-06T21:52:16.529" v="61"/>
          <ac:spMkLst>
            <pc:docMk/>
            <pc:sldMk cId="74168858" sldId="1171"/>
            <ac:spMk id="9" creationId="{BACC6370-2D7E-4714-9D71-7542949D7D5D}"/>
          </ac:spMkLst>
        </pc:spChg>
        <pc:spChg chg="del">
          <ac:chgData name="Leahy, Tracy" userId="S::tleahy@msu.edu::a2ac77cc-9bf9-4a5e-8e62-9590210d9a2e" providerId="AD" clId="Web-{085D5E55-205B-4F70-AD5C-B80D0C7142EA}" dt="2024-09-06T21:52:16.529" v="61"/>
          <ac:spMkLst>
            <pc:docMk/>
            <pc:sldMk cId="74168858" sldId="1171"/>
            <ac:spMk id="11" creationId="{F68B3F68-107C-434F-AA38-110D5EA91B85}"/>
          </ac:spMkLst>
        </pc:spChg>
        <pc:spChg chg="del">
          <ac:chgData name="Leahy, Tracy" userId="S::tleahy@msu.edu::a2ac77cc-9bf9-4a5e-8e62-9590210d9a2e" providerId="AD" clId="Web-{085D5E55-205B-4F70-AD5C-B80D0C7142EA}" dt="2024-09-06T21:52:16.529" v="61"/>
          <ac:spMkLst>
            <pc:docMk/>
            <pc:sldMk cId="74168858" sldId="1171"/>
            <ac:spMk id="13" creationId="{AAD0DBB9-1A4B-4391-81D4-CB19F9AB918A}"/>
          </ac:spMkLst>
        </pc:spChg>
        <pc:spChg chg="del">
          <ac:chgData name="Leahy, Tracy" userId="S::tleahy@msu.edu::a2ac77cc-9bf9-4a5e-8e62-9590210d9a2e" providerId="AD" clId="Web-{085D5E55-205B-4F70-AD5C-B80D0C7142EA}" dt="2024-09-06T21:52:16.529" v="61"/>
          <ac:spMkLst>
            <pc:docMk/>
            <pc:sldMk cId="74168858" sldId="1171"/>
            <ac:spMk id="15" creationId="{063BBA22-50EA-4C4D-BE05-F1CE4E63AA56}"/>
          </ac:spMkLst>
        </pc:spChg>
        <pc:spChg chg="add">
          <ac:chgData name="Leahy, Tracy" userId="S::tleahy@msu.edu::a2ac77cc-9bf9-4a5e-8e62-9590210d9a2e" providerId="AD" clId="Web-{085D5E55-205B-4F70-AD5C-B80D0C7142EA}" dt="2024-09-06T21:52:16.529" v="61"/>
          <ac:spMkLst>
            <pc:docMk/>
            <pc:sldMk cId="74168858" sldId="1171"/>
            <ac:spMk id="21" creationId="{C05CBC3C-2E5A-4839-8B9B-2E5A6ADF0F58}"/>
          </ac:spMkLst>
        </pc:spChg>
        <pc:spChg chg="add">
          <ac:chgData name="Leahy, Tracy" userId="S::tleahy@msu.edu::a2ac77cc-9bf9-4a5e-8e62-9590210d9a2e" providerId="AD" clId="Web-{085D5E55-205B-4F70-AD5C-B80D0C7142EA}" dt="2024-09-06T21:52:16.529" v="61"/>
          <ac:spMkLst>
            <pc:docMk/>
            <pc:sldMk cId="74168858" sldId="1171"/>
            <ac:spMk id="23" creationId="{DB5B423A-57CC-4C58-AA26-8E2E862B03A0}"/>
          </ac:spMkLst>
        </pc:spChg>
        <pc:graphicFrameChg chg="del">
          <ac:chgData name="Leahy, Tracy" userId="S::tleahy@msu.edu::a2ac77cc-9bf9-4a5e-8e62-9590210d9a2e" providerId="AD" clId="Web-{085D5E55-205B-4F70-AD5C-B80D0C7142EA}" dt="2024-09-06T21:52:16.529" v="61"/>
          <ac:graphicFrameMkLst>
            <pc:docMk/>
            <pc:sldMk cId="74168858" sldId="1171"/>
            <ac:graphicFrameMk id="5" creationId="{A9FB25F5-FAD3-1E51-1E87-9923F5A42829}"/>
          </ac:graphicFrameMkLst>
        </pc:graphicFrameChg>
        <pc:graphicFrameChg chg="add">
          <ac:chgData name="Leahy, Tracy" userId="S::tleahy@msu.edu::a2ac77cc-9bf9-4a5e-8e62-9590210d9a2e" providerId="AD" clId="Web-{085D5E55-205B-4F70-AD5C-B80D0C7142EA}" dt="2024-09-06T21:52:16.529" v="61"/>
          <ac:graphicFrameMkLst>
            <pc:docMk/>
            <pc:sldMk cId="74168858" sldId="1171"/>
            <ac:graphicFrameMk id="17" creationId="{1E451A96-A930-8516-B763-C5E1F81F5D6B}"/>
          </ac:graphicFrameMkLst>
        </pc:graphicFrameChg>
      </pc:sldChg>
      <pc:sldChg chg="addSp delSp modSp">
        <pc:chgData name="Leahy, Tracy" userId="S::tleahy@msu.edu::a2ac77cc-9bf9-4a5e-8e62-9590210d9a2e" providerId="AD" clId="Web-{085D5E55-205B-4F70-AD5C-B80D0C7142EA}" dt="2024-09-06T21:52:29.545" v="62"/>
        <pc:sldMkLst>
          <pc:docMk/>
          <pc:sldMk cId="3947761796" sldId="1172"/>
        </pc:sldMkLst>
        <pc:spChg chg="mod">
          <ac:chgData name="Leahy, Tracy" userId="S::tleahy@msu.edu::a2ac77cc-9bf9-4a5e-8e62-9590210d9a2e" providerId="AD" clId="Web-{085D5E55-205B-4F70-AD5C-B80D0C7142EA}" dt="2024-09-06T21:52:29.545" v="62"/>
          <ac:spMkLst>
            <pc:docMk/>
            <pc:sldMk cId="3947761796" sldId="1172"/>
            <ac:spMk id="2" creationId="{8191C67A-A749-BDD6-CAB6-D4ADE7A756BA}"/>
          </ac:spMkLst>
        </pc:spChg>
        <pc:spChg chg="del">
          <ac:chgData name="Leahy, Tracy" userId="S::tleahy@msu.edu::a2ac77cc-9bf9-4a5e-8e62-9590210d9a2e" providerId="AD" clId="Web-{085D5E55-205B-4F70-AD5C-B80D0C7142EA}" dt="2024-09-06T21:52:29.545" v="62"/>
          <ac:spMkLst>
            <pc:docMk/>
            <pc:sldMk cId="3947761796" sldId="1172"/>
            <ac:spMk id="9" creationId="{BACC6370-2D7E-4714-9D71-7542949D7D5D}"/>
          </ac:spMkLst>
        </pc:spChg>
        <pc:spChg chg="del">
          <ac:chgData name="Leahy, Tracy" userId="S::tleahy@msu.edu::a2ac77cc-9bf9-4a5e-8e62-9590210d9a2e" providerId="AD" clId="Web-{085D5E55-205B-4F70-AD5C-B80D0C7142EA}" dt="2024-09-06T21:52:29.545" v="62"/>
          <ac:spMkLst>
            <pc:docMk/>
            <pc:sldMk cId="3947761796" sldId="1172"/>
            <ac:spMk id="11" creationId="{F68B3F68-107C-434F-AA38-110D5EA91B85}"/>
          </ac:spMkLst>
        </pc:spChg>
        <pc:spChg chg="del">
          <ac:chgData name="Leahy, Tracy" userId="S::tleahy@msu.edu::a2ac77cc-9bf9-4a5e-8e62-9590210d9a2e" providerId="AD" clId="Web-{085D5E55-205B-4F70-AD5C-B80D0C7142EA}" dt="2024-09-06T21:52:29.545" v="62"/>
          <ac:spMkLst>
            <pc:docMk/>
            <pc:sldMk cId="3947761796" sldId="1172"/>
            <ac:spMk id="13" creationId="{AAD0DBB9-1A4B-4391-81D4-CB19F9AB918A}"/>
          </ac:spMkLst>
        </pc:spChg>
        <pc:spChg chg="del">
          <ac:chgData name="Leahy, Tracy" userId="S::tleahy@msu.edu::a2ac77cc-9bf9-4a5e-8e62-9590210d9a2e" providerId="AD" clId="Web-{085D5E55-205B-4F70-AD5C-B80D0C7142EA}" dt="2024-09-06T21:52:29.545" v="62"/>
          <ac:spMkLst>
            <pc:docMk/>
            <pc:sldMk cId="3947761796" sldId="1172"/>
            <ac:spMk id="15" creationId="{063BBA22-50EA-4C4D-BE05-F1CE4E63AA56}"/>
          </ac:spMkLst>
        </pc:spChg>
        <pc:spChg chg="add">
          <ac:chgData name="Leahy, Tracy" userId="S::tleahy@msu.edu::a2ac77cc-9bf9-4a5e-8e62-9590210d9a2e" providerId="AD" clId="Web-{085D5E55-205B-4F70-AD5C-B80D0C7142EA}" dt="2024-09-06T21:52:29.545" v="62"/>
          <ac:spMkLst>
            <pc:docMk/>
            <pc:sldMk cId="3947761796" sldId="1172"/>
            <ac:spMk id="21" creationId="{C05CBC3C-2E5A-4839-8B9B-2E5A6ADF0F58}"/>
          </ac:spMkLst>
        </pc:spChg>
        <pc:spChg chg="add">
          <ac:chgData name="Leahy, Tracy" userId="S::tleahy@msu.edu::a2ac77cc-9bf9-4a5e-8e62-9590210d9a2e" providerId="AD" clId="Web-{085D5E55-205B-4F70-AD5C-B80D0C7142EA}" dt="2024-09-06T21:52:29.545" v="62"/>
          <ac:spMkLst>
            <pc:docMk/>
            <pc:sldMk cId="3947761796" sldId="1172"/>
            <ac:spMk id="23" creationId="{DB5B423A-57CC-4C58-AA26-8E2E862B03A0}"/>
          </ac:spMkLst>
        </pc:spChg>
        <pc:graphicFrameChg chg="del">
          <ac:chgData name="Leahy, Tracy" userId="S::tleahy@msu.edu::a2ac77cc-9bf9-4a5e-8e62-9590210d9a2e" providerId="AD" clId="Web-{085D5E55-205B-4F70-AD5C-B80D0C7142EA}" dt="2024-09-06T21:52:29.545" v="62"/>
          <ac:graphicFrameMkLst>
            <pc:docMk/>
            <pc:sldMk cId="3947761796" sldId="1172"/>
            <ac:graphicFrameMk id="5" creationId="{96B69EFE-8940-EE28-9F66-80E4C0F762F6}"/>
          </ac:graphicFrameMkLst>
        </pc:graphicFrameChg>
        <pc:graphicFrameChg chg="add">
          <ac:chgData name="Leahy, Tracy" userId="S::tleahy@msu.edu::a2ac77cc-9bf9-4a5e-8e62-9590210d9a2e" providerId="AD" clId="Web-{085D5E55-205B-4F70-AD5C-B80D0C7142EA}" dt="2024-09-06T21:52:29.545" v="62"/>
          <ac:graphicFrameMkLst>
            <pc:docMk/>
            <pc:sldMk cId="3947761796" sldId="1172"/>
            <ac:graphicFrameMk id="17" creationId="{066AC0BC-28E3-34E9-F033-0E1996DFA1EE}"/>
          </ac:graphicFrameMkLst>
        </pc:graphicFrameChg>
      </pc:sldChg>
      <pc:sldChg chg="addSp delSp modSp">
        <pc:chgData name="Leahy, Tracy" userId="S::tleahy@msu.edu::a2ac77cc-9bf9-4a5e-8e62-9590210d9a2e" providerId="AD" clId="Web-{085D5E55-205B-4F70-AD5C-B80D0C7142EA}" dt="2024-09-06T21:52:59.483" v="63"/>
        <pc:sldMkLst>
          <pc:docMk/>
          <pc:sldMk cId="4061869891" sldId="1174"/>
        </pc:sldMkLst>
        <pc:spChg chg="mod">
          <ac:chgData name="Leahy, Tracy" userId="S::tleahy@msu.edu::a2ac77cc-9bf9-4a5e-8e62-9590210d9a2e" providerId="AD" clId="Web-{085D5E55-205B-4F70-AD5C-B80D0C7142EA}" dt="2024-09-06T21:52:59.483" v="63"/>
          <ac:spMkLst>
            <pc:docMk/>
            <pc:sldMk cId="4061869891" sldId="1174"/>
            <ac:spMk id="2" creationId="{F4372420-A6F7-9C32-E87E-6FD17EE5DC77}"/>
          </ac:spMkLst>
        </pc:spChg>
        <pc:spChg chg="del">
          <ac:chgData name="Leahy, Tracy" userId="S::tleahy@msu.edu::a2ac77cc-9bf9-4a5e-8e62-9590210d9a2e" providerId="AD" clId="Web-{085D5E55-205B-4F70-AD5C-B80D0C7142EA}" dt="2024-09-06T21:52:59.483" v="63"/>
          <ac:spMkLst>
            <pc:docMk/>
            <pc:sldMk cId="4061869891" sldId="1174"/>
            <ac:spMk id="3" creationId="{C14C9438-B22C-C997-4064-1221FB7A5396}"/>
          </ac:spMkLst>
        </pc:spChg>
        <pc:spChg chg="del">
          <ac:chgData name="Leahy, Tracy" userId="S::tleahy@msu.edu::a2ac77cc-9bf9-4a5e-8e62-9590210d9a2e" providerId="AD" clId="Web-{085D5E55-205B-4F70-AD5C-B80D0C7142EA}" dt="2024-09-06T21:52:59.483" v="63"/>
          <ac:spMkLst>
            <pc:docMk/>
            <pc:sldMk cId="4061869891" sldId="1174"/>
            <ac:spMk id="8" creationId="{100EDD19-6802-4EC3-95CE-CFFAB042CFD6}"/>
          </ac:spMkLst>
        </pc:spChg>
        <pc:spChg chg="del">
          <ac:chgData name="Leahy, Tracy" userId="S::tleahy@msu.edu::a2ac77cc-9bf9-4a5e-8e62-9590210d9a2e" providerId="AD" clId="Web-{085D5E55-205B-4F70-AD5C-B80D0C7142EA}" dt="2024-09-06T21:52:59.483" v="63"/>
          <ac:spMkLst>
            <pc:docMk/>
            <pc:sldMk cId="4061869891" sldId="1174"/>
            <ac:spMk id="10" creationId="{DB17E863-922E-4C26-BD64-E8FD41D28661}"/>
          </ac:spMkLst>
        </pc:spChg>
        <pc:spChg chg="add">
          <ac:chgData name="Leahy, Tracy" userId="S::tleahy@msu.edu::a2ac77cc-9bf9-4a5e-8e62-9590210d9a2e" providerId="AD" clId="Web-{085D5E55-205B-4F70-AD5C-B80D0C7142EA}" dt="2024-09-06T21:52:59.483" v="63"/>
          <ac:spMkLst>
            <pc:docMk/>
            <pc:sldMk cId="4061869891" sldId="1174"/>
            <ac:spMk id="16" creationId="{C05CBC3C-2E5A-4839-8B9B-2E5A6ADF0F58}"/>
          </ac:spMkLst>
        </pc:spChg>
        <pc:spChg chg="add">
          <ac:chgData name="Leahy, Tracy" userId="S::tleahy@msu.edu::a2ac77cc-9bf9-4a5e-8e62-9590210d9a2e" providerId="AD" clId="Web-{085D5E55-205B-4F70-AD5C-B80D0C7142EA}" dt="2024-09-06T21:52:59.483" v="63"/>
          <ac:spMkLst>
            <pc:docMk/>
            <pc:sldMk cId="4061869891" sldId="1174"/>
            <ac:spMk id="18" creationId="{DB5B423A-57CC-4C58-AA26-8E2E862B03A0}"/>
          </ac:spMkLst>
        </pc:spChg>
        <pc:graphicFrameChg chg="add">
          <ac:chgData name="Leahy, Tracy" userId="S::tleahy@msu.edu::a2ac77cc-9bf9-4a5e-8e62-9590210d9a2e" providerId="AD" clId="Web-{085D5E55-205B-4F70-AD5C-B80D0C7142EA}" dt="2024-09-06T21:52:59.483" v="63"/>
          <ac:graphicFrameMkLst>
            <pc:docMk/>
            <pc:sldMk cId="4061869891" sldId="1174"/>
            <ac:graphicFrameMk id="12" creationId="{FED5A3E4-37B0-37E6-6A8A-21B993FBF37F}"/>
          </ac:graphicFrameMkLst>
        </pc:graphicFrameChg>
      </pc:sldChg>
      <pc:sldChg chg="addSp delSp modSp">
        <pc:chgData name="Leahy, Tracy" userId="S::tleahy@msu.edu::a2ac77cc-9bf9-4a5e-8e62-9590210d9a2e" providerId="AD" clId="Web-{085D5E55-205B-4F70-AD5C-B80D0C7142EA}" dt="2024-09-06T21:54:14.064" v="69"/>
        <pc:sldMkLst>
          <pc:docMk/>
          <pc:sldMk cId="1233546058" sldId="1176"/>
        </pc:sldMkLst>
        <pc:spChg chg="mod">
          <ac:chgData name="Leahy, Tracy" userId="S::tleahy@msu.edu::a2ac77cc-9bf9-4a5e-8e62-9590210d9a2e" providerId="AD" clId="Web-{085D5E55-205B-4F70-AD5C-B80D0C7142EA}" dt="2024-09-06T21:54:14.064" v="69"/>
          <ac:spMkLst>
            <pc:docMk/>
            <pc:sldMk cId="1233546058" sldId="1176"/>
            <ac:spMk id="2" creationId="{AC6B1313-DA74-EF68-6839-7889C58ABA8D}"/>
          </ac:spMkLst>
        </pc:spChg>
        <pc:spChg chg="del">
          <ac:chgData name="Leahy, Tracy" userId="S::tleahy@msu.edu::a2ac77cc-9bf9-4a5e-8e62-9590210d9a2e" providerId="AD" clId="Web-{085D5E55-205B-4F70-AD5C-B80D0C7142EA}" dt="2024-09-06T21:53:12.578" v="64"/>
          <ac:spMkLst>
            <pc:docMk/>
            <pc:sldMk cId="1233546058" sldId="1176"/>
            <ac:spMk id="3" creationId="{3A50DB12-5A71-7752-16B1-0BB564AD1242}"/>
          </ac:spMkLst>
        </pc:spChg>
        <pc:spChg chg="del">
          <ac:chgData name="Leahy, Tracy" userId="S::tleahy@msu.edu::a2ac77cc-9bf9-4a5e-8e62-9590210d9a2e" providerId="AD" clId="Web-{085D5E55-205B-4F70-AD5C-B80D0C7142EA}" dt="2024-09-06T21:53:12.578" v="64"/>
          <ac:spMkLst>
            <pc:docMk/>
            <pc:sldMk cId="1233546058" sldId="1176"/>
            <ac:spMk id="8" creationId="{100EDD19-6802-4EC3-95CE-CFFAB042CFD6}"/>
          </ac:spMkLst>
        </pc:spChg>
        <pc:spChg chg="del">
          <ac:chgData name="Leahy, Tracy" userId="S::tleahy@msu.edu::a2ac77cc-9bf9-4a5e-8e62-9590210d9a2e" providerId="AD" clId="Web-{085D5E55-205B-4F70-AD5C-B80D0C7142EA}" dt="2024-09-06T21:53:12.578" v="64"/>
          <ac:spMkLst>
            <pc:docMk/>
            <pc:sldMk cId="1233546058" sldId="1176"/>
            <ac:spMk id="10" creationId="{DB17E863-922E-4C26-BD64-E8FD41D28661}"/>
          </ac:spMkLst>
        </pc:spChg>
        <pc:spChg chg="add del">
          <ac:chgData name="Leahy, Tracy" userId="S::tleahy@msu.edu::a2ac77cc-9bf9-4a5e-8e62-9590210d9a2e" providerId="AD" clId="Web-{085D5E55-205B-4F70-AD5C-B80D0C7142EA}" dt="2024-09-06T21:54:14.064" v="69"/>
          <ac:spMkLst>
            <pc:docMk/>
            <pc:sldMk cId="1233546058" sldId="1176"/>
            <ac:spMk id="16" creationId="{C05CBC3C-2E5A-4839-8B9B-2E5A6ADF0F58}"/>
          </ac:spMkLst>
        </pc:spChg>
        <pc:spChg chg="add del">
          <ac:chgData name="Leahy, Tracy" userId="S::tleahy@msu.edu::a2ac77cc-9bf9-4a5e-8e62-9590210d9a2e" providerId="AD" clId="Web-{085D5E55-205B-4F70-AD5C-B80D0C7142EA}" dt="2024-09-06T21:54:14.064" v="69"/>
          <ac:spMkLst>
            <pc:docMk/>
            <pc:sldMk cId="1233546058" sldId="1176"/>
            <ac:spMk id="18" creationId="{DB5B423A-57CC-4C58-AA26-8E2E862B03A0}"/>
          </ac:spMkLst>
        </pc:spChg>
        <pc:spChg chg="add">
          <ac:chgData name="Leahy, Tracy" userId="S::tleahy@msu.edu::a2ac77cc-9bf9-4a5e-8e62-9590210d9a2e" providerId="AD" clId="Web-{085D5E55-205B-4F70-AD5C-B80D0C7142EA}" dt="2024-09-06T21:54:14.064" v="69"/>
          <ac:spMkLst>
            <pc:docMk/>
            <pc:sldMk cId="1233546058" sldId="1176"/>
            <ac:spMk id="23" creationId="{2E442304-DDBD-4F7B-8017-36BCC863FB40}"/>
          </ac:spMkLst>
        </pc:spChg>
        <pc:spChg chg="add">
          <ac:chgData name="Leahy, Tracy" userId="S::tleahy@msu.edu::a2ac77cc-9bf9-4a5e-8e62-9590210d9a2e" providerId="AD" clId="Web-{085D5E55-205B-4F70-AD5C-B80D0C7142EA}" dt="2024-09-06T21:54:14.064" v="69"/>
          <ac:spMkLst>
            <pc:docMk/>
            <pc:sldMk cId="1233546058" sldId="1176"/>
            <ac:spMk id="25" creationId="{5E107275-3853-46FD-A241-DE4355A42675}"/>
          </ac:spMkLst>
        </pc:spChg>
        <pc:graphicFrameChg chg="add mod modGraphic">
          <ac:chgData name="Leahy, Tracy" userId="S::tleahy@msu.edu::a2ac77cc-9bf9-4a5e-8e62-9590210d9a2e" providerId="AD" clId="Web-{085D5E55-205B-4F70-AD5C-B80D0C7142EA}" dt="2024-09-06T21:54:14.064" v="69"/>
          <ac:graphicFrameMkLst>
            <pc:docMk/>
            <pc:sldMk cId="1233546058" sldId="1176"/>
            <ac:graphicFrameMk id="12" creationId="{85E46569-931D-3730-22BE-1FC70673D165}"/>
          </ac:graphicFrameMkLst>
        </pc:graphicFrameChg>
      </pc:sldChg>
      <pc:sldChg chg="addSp delSp modSp">
        <pc:chgData name="Leahy, Tracy" userId="S::tleahy@msu.edu::a2ac77cc-9bf9-4a5e-8e62-9590210d9a2e" providerId="AD" clId="Web-{085D5E55-205B-4F70-AD5C-B80D0C7142EA}" dt="2024-09-06T21:54:04.533" v="68" actId="20577"/>
        <pc:sldMkLst>
          <pc:docMk/>
          <pc:sldMk cId="2998592927" sldId="1177"/>
        </pc:sldMkLst>
        <pc:spChg chg="mod">
          <ac:chgData name="Leahy, Tracy" userId="S::tleahy@msu.edu::a2ac77cc-9bf9-4a5e-8e62-9590210d9a2e" providerId="AD" clId="Web-{085D5E55-205B-4F70-AD5C-B80D0C7142EA}" dt="2024-09-06T21:53:20.890" v="65"/>
          <ac:spMkLst>
            <pc:docMk/>
            <pc:sldMk cId="2998592927" sldId="1177"/>
            <ac:spMk id="2" creationId="{E6B750DD-BDE3-FEA6-C29A-850DDC172A78}"/>
          </ac:spMkLst>
        </pc:spChg>
        <pc:spChg chg="del">
          <ac:chgData name="Leahy, Tracy" userId="S::tleahy@msu.edu::a2ac77cc-9bf9-4a5e-8e62-9590210d9a2e" providerId="AD" clId="Web-{085D5E55-205B-4F70-AD5C-B80D0C7142EA}" dt="2024-09-06T21:53:20.890" v="65"/>
          <ac:spMkLst>
            <pc:docMk/>
            <pc:sldMk cId="2998592927" sldId="1177"/>
            <ac:spMk id="9" creationId="{7517A47C-B2E5-4B79-8061-D74B1311AF6E}"/>
          </ac:spMkLst>
        </pc:spChg>
        <pc:spChg chg="del">
          <ac:chgData name="Leahy, Tracy" userId="S::tleahy@msu.edu::a2ac77cc-9bf9-4a5e-8e62-9590210d9a2e" providerId="AD" clId="Web-{085D5E55-205B-4F70-AD5C-B80D0C7142EA}" dt="2024-09-06T21:53:20.890" v="65"/>
          <ac:spMkLst>
            <pc:docMk/>
            <pc:sldMk cId="2998592927" sldId="1177"/>
            <ac:spMk id="11" creationId="{C505E780-2083-4CB5-A42A-5E0E2908ECC3}"/>
          </ac:spMkLst>
        </pc:spChg>
        <pc:spChg chg="del">
          <ac:chgData name="Leahy, Tracy" userId="S::tleahy@msu.edu::a2ac77cc-9bf9-4a5e-8e62-9590210d9a2e" providerId="AD" clId="Web-{085D5E55-205B-4F70-AD5C-B80D0C7142EA}" dt="2024-09-06T21:53:20.890" v="65"/>
          <ac:spMkLst>
            <pc:docMk/>
            <pc:sldMk cId="2998592927" sldId="1177"/>
            <ac:spMk id="13" creationId="{D2C0AE1C-0118-41AE-8A10-7CDCBF10E96F}"/>
          </ac:spMkLst>
        </pc:spChg>
        <pc:spChg chg="del">
          <ac:chgData name="Leahy, Tracy" userId="S::tleahy@msu.edu::a2ac77cc-9bf9-4a5e-8e62-9590210d9a2e" providerId="AD" clId="Web-{085D5E55-205B-4F70-AD5C-B80D0C7142EA}" dt="2024-09-06T21:53:20.890" v="65"/>
          <ac:spMkLst>
            <pc:docMk/>
            <pc:sldMk cId="2998592927" sldId="1177"/>
            <ac:spMk id="15" creationId="{463EEC44-1BA3-44ED-81FC-A644B04B2A44}"/>
          </ac:spMkLst>
        </pc:spChg>
        <pc:spChg chg="add">
          <ac:chgData name="Leahy, Tracy" userId="S::tleahy@msu.edu::a2ac77cc-9bf9-4a5e-8e62-9590210d9a2e" providerId="AD" clId="Web-{085D5E55-205B-4F70-AD5C-B80D0C7142EA}" dt="2024-09-06T21:53:20.890" v="65"/>
          <ac:spMkLst>
            <pc:docMk/>
            <pc:sldMk cId="2998592927" sldId="1177"/>
            <ac:spMk id="21" creationId="{C05CBC3C-2E5A-4839-8B9B-2E5A6ADF0F58}"/>
          </ac:spMkLst>
        </pc:spChg>
        <pc:spChg chg="add">
          <ac:chgData name="Leahy, Tracy" userId="S::tleahy@msu.edu::a2ac77cc-9bf9-4a5e-8e62-9590210d9a2e" providerId="AD" clId="Web-{085D5E55-205B-4F70-AD5C-B80D0C7142EA}" dt="2024-09-06T21:53:20.890" v="65"/>
          <ac:spMkLst>
            <pc:docMk/>
            <pc:sldMk cId="2998592927" sldId="1177"/>
            <ac:spMk id="23" creationId="{DB5B423A-57CC-4C58-AA26-8E2E862B03A0}"/>
          </ac:spMkLst>
        </pc:spChg>
        <pc:graphicFrameChg chg="del">
          <ac:chgData name="Leahy, Tracy" userId="S::tleahy@msu.edu::a2ac77cc-9bf9-4a5e-8e62-9590210d9a2e" providerId="AD" clId="Web-{085D5E55-205B-4F70-AD5C-B80D0C7142EA}" dt="2024-09-06T21:53:20.890" v="65"/>
          <ac:graphicFrameMkLst>
            <pc:docMk/>
            <pc:sldMk cId="2998592927" sldId="1177"/>
            <ac:graphicFrameMk id="5" creationId="{C425616F-0564-383A-FA1C-C44D661CE6F9}"/>
          </ac:graphicFrameMkLst>
        </pc:graphicFrameChg>
        <pc:graphicFrameChg chg="add modGraphic">
          <ac:chgData name="Leahy, Tracy" userId="S::tleahy@msu.edu::a2ac77cc-9bf9-4a5e-8e62-9590210d9a2e" providerId="AD" clId="Web-{085D5E55-205B-4F70-AD5C-B80D0C7142EA}" dt="2024-09-06T21:54:04.533" v="68" actId="20577"/>
          <ac:graphicFrameMkLst>
            <pc:docMk/>
            <pc:sldMk cId="2998592927" sldId="1177"/>
            <ac:graphicFrameMk id="17" creationId="{C7331CC9-BD2B-D007-BFEB-16EA4AFB2223}"/>
          </ac:graphicFrameMkLst>
        </pc:graphicFrameChg>
      </pc:sldChg>
      <pc:sldChg chg="modSp ord">
        <pc:chgData name="Leahy, Tracy" userId="S::tleahy@msu.edu::a2ac77cc-9bf9-4a5e-8e62-9590210d9a2e" providerId="AD" clId="Web-{085D5E55-205B-4F70-AD5C-B80D0C7142EA}" dt="2024-09-06T21:50:39.681" v="60"/>
        <pc:sldMkLst>
          <pc:docMk/>
          <pc:sldMk cId="3019917733" sldId="1189"/>
        </pc:sldMkLst>
        <pc:graphicFrameChg chg="modGraphic">
          <ac:chgData name="Leahy, Tracy" userId="S::tleahy@msu.edu::a2ac77cc-9bf9-4a5e-8e62-9590210d9a2e" providerId="AD" clId="Web-{085D5E55-205B-4F70-AD5C-B80D0C7142EA}" dt="2024-09-06T21:50:23.399" v="59" actId="20577"/>
          <ac:graphicFrameMkLst>
            <pc:docMk/>
            <pc:sldMk cId="3019917733" sldId="1189"/>
            <ac:graphicFrameMk id="5" creationId="{CC362579-D81B-5BEF-AF7C-A6A688DB1181}"/>
          </ac:graphicFrameMkLst>
        </pc:graphicFrameChg>
      </pc:sldChg>
      <pc:sldChg chg="modSp">
        <pc:chgData name="Leahy, Tracy" userId="S::tleahy@msu.edu::a2ac77cc-9bf9-4a5e-8e62-9590210d9a2e" providerId="AD" clId="Web-{085D5E55-205B-4F70-AD5C-B80D0C7142EA}" dt="2024-09-06T21:42:14.615" v="36" actId="14100"/>
        <pc:sldMkLst>
          <pc:docMk/>
          <pc:sldMk cId="3477196583" sldId="1192"/>
        </pc:sldMkLst>
        <pc:spChg chg="mod">
          <ac:chgData name="Leahy, Tracy" userId="S::tleahy@msu.edu::a2ac77cc-9bf9-4a5e-8e62-9590210d9a2e" providerId="AD" clId="Web-{085D5E55-205B-4F70-AD5C-B80D0C7142EA}" dt="2024-09-06T21:42:14.615" v="36" actId="14100"/>
          <ac:spMkLst>
            <pc:docMk/>
            <pc:sldMk cId="3477196583" sldId="1192"/>
            <ac:spMk id="3" creationId="{7E4C0B6D-938C-BFA3-1D8A-BC414FFAC128}"/>
          </ac:spMkLst>
        </pc:spChg>
      </pc:sldChg>
      <pc:sldChg chg="modSp new">
        <pc:chgData name="Leahy, Tracy" userId="S::tleahy@msu.edu::a2ac77cc-9bf9-4a5e-8e62-9590210d9a2e" providerId="AD" clId="Web-{085D5E55-205B-4F70-AD5C-B80D0C7142EA}" dt="2024-09-06T21:46:29.546" v="56" actId="20577"/>
        <pc:sldMkLst>
          <pc:docMk/>
          <pc:sldMk cId="3961828089" sldId="1193"/>
        </pc:sldMkLst>
        <pc:spChg chg="mod">
          <ac:chgData name="Leahy, Tracy" userId="S::tleahy@msu.edu::a2ac77cc-9bf9-4a5e-8e62-9590210d9a2e" providerId="AD" clId="Web-{085D5E55-205B-4F70-AD5C-B80D0C7142EA}" dt="2024-09-06T21:46:29.546" v="56" actId="20577"/>
          <ac:spMkLst>
            <pc:docMk/>
            <pc:sldMk cId="3961828089" sldId="1193"/>
            <ac:spMk id="2" creationId="{DCD6D607-7BD0-A976-2025-53FA70426FD1}"/>
          </ac:spMkLst>
        </pc:spChg>
        <pc:spChg chg="mod">
          <ac:chgData name="Leahy, Tracy" userId="S::tleahy@msu.edu::a2ac77cc-9bf9-4a5e-8e62-9590210d9a2e" providerId="AD" clId="Web-{085D5E55-205B-4F70-AD5C-B80D0C7142EA}" dt="2024-09-06T21:46:20.827" v="53" actId="20577"/>
          <ac:spMkLst>
            <pc:docMk/>
            <pc:sldMk cId="3961828089" sldId="1193"/>
            <ac:spMk id="3" creationId="{002EF1E0-1B86-D737-9CFB-8FF451C123A4}"/>
          </ac:spMkLst>
        </pc:spChg>
      </pc:sldChg>
    </pc:docChg>
  </pc:docChgLst>
  <pc:docChgLst>
    <pc:chgData name="Pena, Aaron" userId="ab0cc98f-b9ae-42a1-bb8c-fed2711437b4" providerId="ADAL" clId="{0416ADF1-29FD-4FE5-AAB9-C5C1AA8E24F6}"/>
    <pc:docChg chg="undo custSel modSld sldOrd">
      <pc:chgData name="Pena, Aaron" userId="ab0cc98f-b9ae-42a1-bb8c-fed2711437b4" providerId="ADAL" clId="{0416ADF1-29FD-4FE5-AAB9-C5C1AA8E24F6}" dt="2024-09-17T18:21:29.845" v="1563" actId="20577"/>
      <pc:docMkLst>
        <pc:docMk/>
      </pc:docMkLst>
      <pc:sldChg chg="ord">
        <pc:chgData name="Pena, Aaron" userId="ab0cc98f-b9ae-42a1-bb8c-fed2711437b4" providerId="ADAL" clId="{0416ADF1-29FD-4FE5-AAB9-C5C1AA8E24F6}" dt="2024-09-17T16:26:22.892" v="1"/>
        <pc:sldMkLst>
          <pc:docMk/>
          <pc:sldMk cId="2168895878" sldId="818"/>
        </pc:sldMkLst>
      </pc:sldChg>
      <pc:sldChg chg="modSp mod modNotesTx">
        <pc:chgData name="Pena, Aaron" userId="ab0cc98f-b9ae-42a1-bb8c-fed2711437b4" providerId="ADAL" clId="{0416ADF1-29FD-4FE5-AAB9-C5C1AA8E24F6}" dt="2024-09-17T17:38:51.725" v="561" actId="20577"/>
        <pc:sldMkLst>
          <pc:docMk/>
          <pc:sldMk cId="2668232737" sldId="850"/>
        </pc:sldMkLst>
        <pc:spChg chg="mod">
          <ac:chgData name="Pena, Aaron" userId="ab0cc98f-b9ae-42a1-bb8c-fed2711437b4" providerId="ADAL" clId="{0416ADF1-29FD-4FE5-AAB9-C5C1AA8E24F6}" dt="2024-09-17T17:27:25.944" v="374" actId="20577"/>
          <ac:spMkLst>
            <pc:docMk/>
            <pc:sldMk cId="2668232737" sldId="850"/>
            <ac:spMk id="3" creationId="{00000000-0000-0000-0000-000000000000}"/>
          </ac:spMkLst>
        </pc:spChg>
      </pc:sldChg>
      <pc:sldChg chg="modNotesTx">
        <pc:chgData name="Pena, Aaron" userId="ab0cc98f-b9ae-42a1-bb8c-fed2711437b4" providerId="ADAL" clId="{0416ADF1-29FD-4FE5-AAB9-C5C1AA8E24F6}" dt="2024-09-17T17:50:43.111" v="598" actId="20577"/>
        <pc:sldMkLst>
          <pc:docMk/>
          <pc:sldMk cId="4139255320" sldId="851"/>
        </pc:sldMkLst>
      </pc:sldChg>
      <pc:sldChg chg="modSp mod ord modNotesTx">
        <pc:chgData name="Pena, Aaron" userId="ab0cc98f-b9ae-42a1-bb8c-fed2711437b4" providerId="ADAL" clId="{0416ADF1-29FD-4FE5-AAB9-C5C1AA8E24F6}" dt="2024-09-17T18:21:29.845" v="1563" actId="20577"/>
        <pc:sldMkLst>
          <pc:docMk/>
          <pc:sldMk cId="2953633369" sldId="852"/>
        </pc:sldMkLst>
        <pc:spChg chg="mod">
          <ac:chgData name="Pena, Aaron" userId="ab0cc98f-b9ae-42a1-bb8c-fed2711437b4" providerId="ADAL" clId="{0416ADF1-29FD-4FE5-AAB9-C5C1AA8E24F6}" dt="2024-09-17T18:08:21.990" v="876" actId="1076"/>
          <ac:spMkLst>
            <pc:docMk/>
            <pc:sldMk cId="2953633369" sldId="852"/>
            <ac:spMk id="3" creationId="{585AC622-1FDF-88F5-F618-DDD0A8A772CB}"/>
          </ac:spMkLst>
        </pc:spChg>
      </pc:sldChg>
      <pc:sldChg chg="modSp mod modNotesTx">
        <pc:chgData name="Pena, Aaron" userId="ab0cc98f-b9ae-42a1-bb8c-fed2711437b4" providerId="ADAL" clId="{0416ADF1-29FD-4FE5-AAB9-C5C1AA8E24F6}" dt="2024-09-17T18:19:08.057" v="1171" actId="113"/>
        <pc:sldMkLst>
          <pc:docMk/>
          <pc:sldMk cId="1643470060" sldId="853"/>
        </pc:sldMkLst>
        <pc:spChg chg="mod">
          <ac:chgData name="Pena, Aaron" userId="ab0cc98f-b9ae-42a1-bb8c-fed2711437b4" providerId="ADAL" clId="{0416ADF1-29FD-4FE5-AAB9-C5C1AA8E24F6}" dt="2024-09-17T18:07:55.263" v="867" actId="1076"/>
          <ac:spMkLst>
            <pc:docMk/>
            <pc:sldMk cId="1643470060" sldId="853"/>
            <ac:spMk id="2" creationId="{24E63523-0B94-0625-CD6C-095EEED20D68}"/>
          </ac:spMkLst>
        </pc:spChg>
        <pc:spChg chg="mod">
          <ac:chgData name="Pena, Aaron" userId="ab0cc98f-b9ae-42a1-bb8c-fed2711437b4" providerId="ADAL" clId="{0416ADF1-29FD-4FE5-AAB9-C5C1AA8E24F6}" dt="2024-09-17T18:19:08.057" v="1171" actId="113"/>
          <ac:spMkLst>
            <pc:docMk/>
            <pc:sldMk cId="1643470060" sldId="853"/>
            <ac:spMk id="3" creationId="{DCD9A9EE-452A-08D0-E215-D163F11B8F40}"/>
          </ac:spMkLst>
        </pc:spChg>
      </pc:sldChg>
      <pc:sldChg chg="modNotesTx">
        <pc:chgData name="Pena, Aaron" userId="ab0cc98f-b9ae-42a1-bb8c-fed2711437b4" providerId="ADAL" clId="{0416ADF1-29FD-4FE5-AAB9-C5C1AA8E24F6}" dt="2024-09-17T17:49:11.295" v="589"/>
        <pc:sldMkLst>
          <pc:docMk/>
          <pc:sldMk cId="4145467664" sldId="854"/>
        </pc:sldMkLst>
      </pc:sldChg>
      <pc:sldChg chg="modSp modNotesTx">
        <pc:chgData name="Pena, Aaron" userId="ab0cc98f-b9ae-42a1-bb8c-fed2711437b4" providerId="ADAL" clId="{0416ADF1-29FD-4FE5-AAB9-C5C1AA8E24F6}" dt="2024-09-17T17:38:04.759" v="554" actId="20577"/>
        <pc:sldMkLst>
          <pc:docMk/>
          <pc:sldMk cId="809370719" sldId="1182"/>
        </pc:sldMkLst>
        <pc:graphicFrameChg chg="mod">
          <ac:chgData name="Pena, Aaron" userId="ab0cc98f-b9ae-42a1-bb8c-fed2711437b4" providerId="ADAL" clId="{0416ADF1-29FD-4FE5-AAB9-C5C1AA8E24F6}" dt="2024-09-17T16:54:13.093" v="255" actId="20577"/>
          <ac:graphicFrameMkLst>
            <pc:docMk/>
            <pc:sldMk cId="809370719" sldId="1182"/>
            <ac:graphicFrameMk id="69" creationId="{A621083A-D420-C0D3-4CA0-1CCADC8B1264}"/>
          </ac:graphicFrameMkLst>
        </pc:graphicFrameChg>
      </pc:sldChg>
      <pc:sldChg chg="modSp modNotesTx">
        <pc:chgData name="Pena, Aaron" userId="ab0cc98f-b9ae-42a1-bb8c-fed2711437b4" providerId="ADAL" clId="{0416ADF1-29FD-4FE5-AAB9-C5C1AA8E24F6}" dt="2024-09-17T17:54:56.105" v="787" actId="20577"/>
        <pc:sldMkLst>
          <pc:docMk/>
          <pc:sldMk cId="1477443980" sldId="1185"/>
        </pc:sldMkLst>
        <pc:spChg chg="mod">
          <ac:chgData name="Pena, Aaron" userId="ab0cc98f-b9ae-42a1-bb8c-fed2711437b4" providerId="ADAL" clId="{0416ADF1-29FD-4FE5-AAB9-C5C1AA8E24F6}" dt="2024-09-17T17:54:37.281" v="779" actId="20578"/>
          <ac:spMkLst>
            <pc:docMk/>
            <pc:sldMk cId="1477443980" sldId="1185"/>
            <ac:spMk id="87" creationId="{7524F1C6-2CFF-4261-9920-CEEE114C8A63}"/>
          </ac:spMkLst>
        </pc:spChg>
      </pc:sldChg>
      <pc:sldChg chg="modNotesTx">
        <pc:chgData name="Pena, Aaron" userId="ab0cc98f-b9ae-42a1-bb8c-fed2711437b4" providerId="ADAL" clId="{0416ADF1-29FD-4FE5-AAB9-C5C1AA8E24F6}" dt="2024-09-17T16:51:45.043" v="241" actId="20577"/>
        <pc:sldMkLst>
          <pc:docMk/>
          <pc:sldMk cId="1849626627" sldId="1197"/>
        </pc:sldMkLst>
      </pc:sldChg>
      <pc:sldChg chg="modSp mod modNotesTx">
        <pc:chgData name="Pena, Aaron" userId="ab0cc98f-b9ae-42a1-bb8c-fed2711437b4" providerId="ADAL" clId="{0416ADF1-29FD-4FE5-AAB9-C5C1AA8E24F6}" dt="2024-09-17T17:35:13.226" v="426" actId="20577"/>
        <pc:sldMkLst>
          <pc:docMk/>
          <pc:sldMk cId="1492089108" sldId="1198"/>
        </pc:sldMkLst>
        <pc:spChg chg="mod">
          <ac:chgData name="Pena, Aaron" userId="ab0cc98f-b9ae-42a1-bb8c-fed2711437b4" providerId="ADAL" clId="{0416ADF1-29FD-4FE5-AAB9-C5C1AA8E24F6}" dt="2024-09-17T17:35:02.650" v="424" actId="20577"/>
          <ac:spMkLst>
            <pc:docMk/>
            <pc:sldMk cId="1492089108" sldId="1198"/>
            <ac:spMk id="3" creationId="{00000000-0000-0000-0000-000000000000}"/>
          </ac:spMkLst>
        </pc:spChg>
      </pc:sldChg>
    </pc:docChg>
  </pc:docChgLst>
  <pc:docChgLst>
    <pc:chgData name="Gombosi, Shelby" userId="S::rossshel@msu.edu::2e589f1a-9cba-4ce5-9479-54791c0a6458" providerId="AD" clId="Web-{C0906B7B-662B-4321-9C06-89A8A5F47D51}"/>
    <pc:docChg chg="modSld">
      <pc:chgData name="Gombosi, Shelby" userId="S::rossshel@msu.edu::2e589f1a-9cba-4ce5-9479-54791c0a6458" providerId="AD" clId="Web-{C0906B7B-662B-4321-9C06-89A8A5F47D51}" dt="2024-09-17T02:51:15.785" v="48"/>
      <pc:docMkLst>
        <pc:docMk/>
      </pc:docMkLst>
      <pc:sldChg chg="modNotes">
        <pc:chgData name="Gombosi, Shelby" userId="S::rossshel@msu.edu::2e589f1a-9cba-4ce5-9479-54791c0a6458" providerId="AD" clId="Web-{C0906B7B-662B-4321-9C06-89A8A5F47D51}" dt="2024-09-17T02:51:15.785" v="48"/>
        <pc:sldMkLst>
          <pc:docMk/>
          <pc:sldMk cId="55902068" sldId="838"/>
        </pc:sldMkLst>
      </pc:sldChg>
    </pc:docChg>
  </pc:docChgLst>
  <pc:docChgLst>
    <pc:chgData name="Leahy, Tracy" userId="S::tleahy@msu.edu::a2ac77cc-9bf9-4a5e-8e62-9590210d9a2e" providerId="AD" clId="Web-{9349C639-439D-48B1-A6DC-2B0130C1AAF3}"/>
    <pc:docChg chg="modSld">
      <pc:chgData name="Leahy, Tracy" userId="S::tleahy@msu.edu::a2ac77cc-9bf9-4a5e-8e62-9590210d9a2e" providerId="AD" clId="Web-{9349C639-439D-48B1-A6DC-2B0130C1AAF3}" dt="2024-09-06T17:13:46.784" v="36"/>
      <pc:docMkLst>
        <pc:docMk/>
      </pc:docMkLst>
      <pc:sldChg chg="modSp">
        <pc:chgData name="Leahy, Tracy" userId="S::tleahy@msu.edu::a2ac77cc-9bf9-4a5e-8e62-9590210d9a2e" providerId="AD" clId="Web-{9349C639-439D-48B1-A6DC-2B0130C1AAF3}" dt="2024-09-06T17:04:09.708" v="3" actId="20577"/>
        <pc:sldMkLst>
          <pc:docMk/>
          <pc:sldMk cId="1294949908" sldId="530"/>
        </pc:sldMkLst>
        <pc:spChg chg="mod">
          <ac:chgData name="Leahy, Tracy" userId="S::tleahy@msu.edu::a2ac77cc-9bf9-4a5e-8e62-9590210d9a2e" providerId="AD" clId="Web-{9349C639-439D-48B1-A6DC-2B0130C1AAF3}" dt="2024-09-06T17:04:09.708" v="3" actId="20577"/>
          <ac:spMkLst>
            <pc:docMk/>
            <pc:sldMk cId="1294949908" sldId="530"/>
            <ac:spMk id="3" creationId="{EC0C7768-EE15-439E-AD8D-3C66778D2C49}"/>
          </ac:spMkLst>
        </pc:spChg>
      </pc:sldChg>
      <pc:sldChg chg="addSp modSp mod setBg">
        <pc:chgData name="Leahy, Tracy" userId="S::tleahy@msu.edu::a2ac77cc-9bf9-4a5e-8e62-9590210d9a2e" providerId="AD" clId="Web-{9349C639-439D-48B1-A6DC-2B0130C1AAF3}" dt="2024-09-06T17:12:12.660" v="27"/>
        <pc:sldMkLst>
          <pc:docMk/>
          <pc:sldMk cId="235204130" sldId="1166"/>
        </pc:sldMkLst>
        <pc:spChg chg="mod">
          <ac:chgData name="Leahy, Tracy" userId="S::tleahy@msu.edu::a2ac77cc-9bf9-4a5e-8e62-9590210d9a2e" providerId="AD" clId="Web-{9349C639-439D-48B1-A6DC-2B0130C1AAF3}" dt="2024-09-06T17:12:12.660" v="27"/>
          <ac:spMkLst>
            <pc:docMk/>
            <pc:sldMk cId="235204130" sldId="1166"/>
            <ac:spMk id="2" creationId="{014BB31F-1076-ED95-AE8A-1D66E3F6CC4E}"/>
          </ac:spMkLst>
        </pc:spChg>
        <pc:spChg chg="mod">
          <ac:chgData name="Leahy, Tracy" userId="S::tleahy@msu.edu::a2ac77cc-9bf9-4a5e-8e62-9590210d9a2e" providerId="AD" clId="Web-{9349C639-439D-48B1-A6DC-2B0130C1AAF3}" dt="2024-09-06T17:12:12.660" v="27"/>
          <ac:spMkLst>
            <pc:docMk/>
            <pc:sldMk cId="235204130" sldId="1166"/>
            <ac:spMk id="3" creationId="{C331FA38-8C89-63DB-2131-F79085218F00}"/>
          </ac:spMkLst>
        </pc:spChg>
        <pc:spChg chg="add">
          <ac:chgData name="Leahy, Tracy" userId="S::tleahy@msu.edu::a2ac77cc-9bf9-4a5e-8e62-9590210d9a2e" providerId="AD" clId="Web-{9349C639-439D-48B1-A6DC-2B0130C1AAF3}" dt="2024-09-06T17:12:12.660" v="27"/>
          <ac:spMkLst>
            <pc:docMk/>
            <pc:sldMk cId="235204130" sldId="1166"/>
            <ac:spMk id="8" creationId="{C2554CA6-288E-4202-BC52-2E5A8F0C0AED}"/>
          </ac:spMkLst>
        </pc:spChg>
        <pc:spChg chg="add">
          <ac:chgData name="Leahy, Tracy" userId="S::tleahy@msu.edu::a2ac77cc-9bf9-4a5e-8e62-9590210d9a2e" providerId="AD" clId="Web-{9349C639-439D-48B1-A6DC-2B0130C1AAF3}" dt="2024-09-06T17:12:12.660" v="27"/>
          <ac:spMkLst>
            <pc:docMk/>
            <pc:sldMk cId="235204130" sldId="1166"/>
            <ac:spMk id="10" creationId="{B10BB131-AC8E-4A8E-A5D1-36260F720C3B}"/>
          </ac:spMkLst>
        </pc:spChg>
        <pc:spChg chg="add">
          <ac:chgData name="Leahy, Tracy" userId="S::tleahy@msu.edu::a2ac77cc-9bf9-4a5e-8e62-9590210d9a2e" providerId="AD" clId="Web-{9349C639-439D-48B1-A6DC-2B0130C1AAF3}" dt="2024-09-06T17:12:12.660" v="27"/>
          <ac:spMkLst>
            <pc:docMk/>
            <pc:sldMk cId="235204130" sldId="1166"/>
            <ac:spMk id="12" creationId="{5B7778FC-632E-4DCA-A7CB-0D7731CCF970}"/>
          </ac:spMkLst>
        </pc:spChg>
        <pc:spChg chg="add">
          <ac:chgData name="Leahy, Tracy" userId="S::tleahy@msu.edu::a2ac77cc-9bf9-4a5e-8e62-9590210d9a2e" providerId="AD" clId="Web-{9349C639-439D-48B1-A6DC-2B0130C1AAF3}" dt="2024-09-06T17:12:12.660" v="27"/>
          <ac:spMkLst>
            <pc:docMk/>
            <pc:sldMk cId="235204130" sldId="1166"/>
            <ac:spMk id="14" creationId="{FA23A907-97FB-4A8F-880A-DD77401C4296}"/>
          </ac:spMkLst>
        </pc:spChg>
      </pc:sldChg>
      <pc:sldChg chg="addSp delSp modSp mod setBg">
        <pc:chgData name="Leahy, Tracy" userId="S::tleahy@msu.edu::a2ac77cc-9bf9-4a5e-8e62-9590210d9a2e" providerId="AD" clId="Web-{9349C639-439D-48B1-A6DC-2B0130C1AAF3}" dt="2024-09-06T17:13:46.784" v="36"/>
        <pc:sldMkLst>
          <pc:docMk/>
          <pc:sldMk cId="1988102228" sldId="1167"/>
        </pc:sldMkLst>
        <pc:spChg chg="mod">
          <ac:chgData name="Leahy, Tracy" userId="S::tleahy@msu.edu::a2ac77cc-9bf9-4a5e-8e62-9590210d9a2e" providerId="AD" clId="Web-{9349C639-439D-48B1-A6DC-2B0130C1AAF3}" dt="2024-09-06T17:12:24.003" v="28"/>
          <ac:spMkLst>
            <pc:docMk/>
            <pc:sldMk cId="1988102228" sldId="1167"/>
            <ac:spMk id="2" creationId="{9C4C8E79-1B7E-DDEA-54A7-DCA16FF49D90}"/>
          </ac:spMkLst>
        </pc:spChg>
        <pc:spChg chg="del mod">
          <ac:chgData name="Leahy, Tracy" userId="S::tleahy@msu.edu::a2ac77cc-9bf9-4a5e-8e62-9590210d9a2e" providerId="AD" clId="Web-{9349C639-439D-48B1-A6DC-2B0130C1AAF3}" dt="2024-09-06T17:12:24.003" v="28"/>
          <ac:spMkLst>
            <pc:docMk/>
            <pc:sldMk cId="1988102228" sldId="1167"/>
            <ac:spMk id="3" creationId="{7D82928E-E5BB-0B9B-15F3-4A4DE5D339E1}"/>
          </ac:spMkLst>
        </pc:spChg>
        <pc:spChg chg="add del">
          <ac:chgData name="Leahy, Tracy" userId="S::tleahy@msu.edu::a2ac77cc-9bf9-4a5e-8e62-9590210d9a2e" providerId="AD" clId="Web-{9349C639-439D-48B1-A6DC-2B0130C1AAF3}" dt="2024-09-06T17:12:24.003" v="28"/>
          <ac:spMkLst>
            <pc:docMk/>
            <pc:sldMk cId="1988102228" sldId="1167"/>
            <ac:spMk id="8" creationId="{907EF6B7-1338-4443-8C46-6A318D952DFD}"/>
          </ac:spMkLst>
        </pc:spChg>
        <pc:spChg chg="add del">
          <ac:chgData name="Leahy, Tracy" userId="S::tleahy@msu.edu::a2ac77cc-9bf9-4a5e-8e62-9590210d9a2e" providerId="AD" clId="Web-{9349C639-439D-48B1-A6DC-2B0130C1AAF3}" dt="2024-09-06T17:12:24.003" v="28"/>
          <ac:spMkLst>
            <pc:docMk/>
            <pc:sldMk cId="1988102228" sldId="1167"/>
            <ac:spMk id="10" creationId="{DAAE4CDD-124C-4DCF-9584-B6033B545DD5}"/>
          </ac:spMkLst>
        </pc:spChg>
        <pc:spChg chg="add del">
          <ac:chgData name="Leahy, Tracy" userId="S::tleahy@msu.edu::a2ac77cc-9bf9-4a5e-8e62-9590210d9a2e" providerId="AD" clId="Web-{9349C639-439D-48B1-A6DC-2B0130C1AAF3}" dt="2024-09-06T17:12:24.003" v="28"/>
          <ac:spMkLst>
            <pc:docMk/>
            <pc:sldMk cId="1988102228" sldId="1167"/>
            <ac:spMk id="12" creationId="{081E4A58-353D-44AE-B2FC-2A74E2E400F7}"/>
          </ac:spMkLst>
        </pc:spChg>
        <pc:spChg chg="add">
          <ac:chgData name="Leahy, Tracy" userId="S::tleahy@msu.edu::a2ac77cc-9bf9-4a5e-8e62-9590210d9a2e" providerId="AD" clId="Web-{9349C639-439D-48B1-A6DC-2B0130C1AAF3}" dt="2024-09-06T17:12:24.003" v="28"/>
          <ac:spMkLst>
            <pc:docMk/>
            <pc:sldMk cId="1988102228" sldId="1167"/>
            <ac:spMk id="19" creationId="{6A84B152-3496-4C52-AF08-97AFFC09DD2C}"/>
          </ac:spMkLst>
        </pc:spChg>
        <pc:spChg chg="add">
          <ac:chgData name="Leahy, Tracy" userId="S::tleahy@msu.edu::a2ac77cc-9bf9-4a5e-8e62-9590210d9a2e" providerId="AD" clId="Web-{9349C639-439D-48B1-A6DC-2B0130C1AAF3}" dt="2024-09-06T17:12:24.003" v="28"/>
          <ac:spMkLst>
            <pc:docMk/>
            <pc:sldMk cId="1988102228" sldId="1167"/>
            <ac:spMk id="21" creationId="{6B2ADB95-0FA3-4BD7-A8AC-89D014A83E5B}"/>
          </ac:spMkLst>
        </pc:spChg>
        <pc:spChg chg="add">
          <ac:chgData name="Leahy, Tracy" userId="S::tleahy@msu.edu::a2ac77cc-9bf9-4a5e-8e62-9590210d9a2e" providerId="AD" clId="Web-{9349C639-439D-48B1-A6DC-2B0130C1AAF3}" dt="2024-09-06T17:12:24.003" v="28"/>
          <ac:spMkLst>
            <pc:docMk/>
            <pc:sldMk cId="1988102228" sldId="1167"/>
            <ac:spMk id="23" creationId="{C924DBCE-E731-4B22-8181-A39C1D86276C}"/>
          </ac:spMkLst>
        </pc:spChg>
        <pc:spChg chg="add">
          <ac:chgData name="Leahy, Tracy" userId="S::tleahy@msu.edu::a2ac77cc-9bf9-4a5e-8e62-9590210d9a2e" providerId="AD" clId="Web-{9349C639-439D-48B1-A6DC-2B0130C1AAF3}" dt="2024-09-06T17:12:24.003" v="28"/>
          <ac:spMkLst>
            <pc:docMk/>
            <pc:sldMk cId="1988102228" sldId="1167"/>
            <ac:spMk id="25" creationId="{4CBF9756-6AC8-4C65-84DF-56FBFFA1D873}"/>
          </ac:spMkLst>
        </pc:spChg>
        <pc:spChg chg="add">
          <ac:chgData name="Leahy, Tracy" userId="S::tleahy@msu.edu::a2ac77cc-9bf9-4a5e-8e62-9590210d9a2e" providerId="AD" clId="Web-{9349C639-439D-48B1-A6DC-2B0130C1AAF3}" dt="2024-09-06T17:12:24.003" v="28"/>
          <ac:spMkLst>
            <pc:docMk/>
            <pc:sldMk cId="1988102228" sldId="1167"/>
            <ac:spMk id="27" creationId="{2D385988-EAAF-4C27-AF8A-2BFBECAF3D4F}"/>
          </ac:spMkLst>
        </pc:spChg>
        <pc:spChg chg="add">
          <ac:chgData name="Leahy, Tracy" userId="S::tleahy@msu.edu::a2ac77cc-9bf9-4a5e-8e62-9590210d9a2e" providerId="AD" clId="Web-{9349C639-439D-48B1-A6DC-2B0130C1AAF3}" dt="2024-09-06T17:12:24.003" v="28"/>
          <ac:spMkLst>
            <pc:docMk/>
            <pc:sldMk cId="1988102228" sldId="1167"/>
            <ac:spMk id="31" creationId="{B621D332-7329-4994-8836-C429A51B7549}"/>
          </ac:spMkLst>
        </pc:spChg>
        <pc:spChg chg="add">
          <ac:chgData name="Leahy, Tracy" userId="S::tleahy@msu.edu::a2ac77cc-9bf9-4a5e-8e62-9590210d9a2e" providerId="AD" clId="Web-{9349C639-439D-48B1-A6DC-2B0130C1AAF3}" dt="2024-09-06T17:12:24.003" v="28"/>
          <ac:spMkLst>
            <pc:docMk/>
            <pc:sldMk cId="1988102228" sldId="1167"/>
            <ac:spMk id="33" creationId="{2D20F754-35A9-4508-BE3C-C59996D1437B}"/>
          </ac:spMkLst>
        </pc:spChg>
        <pc:spChg chg="add del mod">
          <ac:chgData name="Leahy, Tracy" userId="S::tleahy@msu.edu::a2ac77cc-9bf9-4a5e-8e62-9590210d9a2e" providerId="AD" clId="Web-{9349C639-439D-48B1-A6DC-2B0130C1AAF3}" dt="2024-09-06T17:13:46.784" v="35"/>
          <ac:spMkLst>
            <pc:docMk/>
            <pc:sldMk cId="1988102228" sldId="1167"/>
            <ac:spMk id="46" creationId="{5F4CD122-A48C-7598-11FD-E1B20CC1E831}"/>
          </ac:spMkLst>
        </pc:spChg>
        <pc:graphicFrameChg chg="add">
          <ac:chgData name="Leahy, Tracy" userId="S::tleahy@msu.edu::a2ac77cc-9bf9-4a5e-8e62-9590210d9a2e" providerId="AD" clId="Web-{9349C639-439D-48B1-A6DC-2B0130C1AAF3}" dt="2024-09-06T17:12:24.003" v="28"/>
          <ac:graphicFrameMkLst>
            <pc:docMk/>
            <pc:sldMk cId="1988102228" sldId="1167"/>
            <ac:graphicFrameMk id="14" creationId="{D30448B5-6F47-2CF3-FBB4-5A4029335A27}"/>
          </ac:graphicFrameMkLst>
        </pc:graphicFrameChg>
        <pc:picChg chg="add">
          <ac:chgData name="Leahy, Tracy" userId="S::tleahy@msu.edu::a2ac77cc-9bf9-4a5e-8e62-9590210d9a2e" providerId="AD" clId="Web-{9349C639-439D-48B1-A6DC-2B0130C1AAF3}" dt="2024-09-06T17:12:24.003" v="28"/>
          <ac:picMkLst>
            <pc:docMk/>
            <pc:sldMk cId="1988102228" sldId="1167"/>
            <ac:picMk id="15" creationId="{F66A5C1A-4E46-25CC-5AB8-66BADE316AFE}"/>
          </ac:picMkLst>
        </pc:picChg>
        <pc:picChg chg="add del mod">
          <ac:chgData name="Leahy, Tracy" userId="S::tleahy@msu.edu::a2ac77cc-9bf9-4a5e-8e62-9590210d9a2e" providerId="AD" clId="Web-{9349C639-439D-48B1-A6DC-2B0130C1AAF3}" dt="2024-09-06T17:13:46.784" v="36"/>
          <ac:picMkLst>
            <pc:docMk/>
            <pc:sldMk cId="1988102228" sldId="1167"/>
            <ac:picMk id="45" creationId="{75998ADA-FA6E-69FA-5FA2-BA78C99B8988}"/>
          </ac:picMkLst>
        </pc:picChg>
        <pc:cxnChg chg="add">
          <ac:chgData name="Leahy, Tracy" userId="S::tleahy@msu.edu::a2ac77cc-9bf9-4a5e-8e62-9590210d9a2e" providerId="AD" clId="Web-{9349C639-439D-48B1-A6DC-2B0130C1AAF3}" dt="2024-09-06T17:12:24.003" v="28"/>
          <ac:cxnSpMkLst>
            <pc:docMk/>
            <pc:sldMk cId="1988102228" sldId="1167"/>
            <ac:cxnSpMk id="29" creationId="{43621FD4-D14D-45D5-9A57-9A2DE5EA59C0}"/>
          </ac:cxnSpMkLst>
        </pc:cxn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BB180E-DDE3-439A-B8EB-7351F0172F7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EF1CC55-561F-444A-A939-4D8A0B64A175}">
      <dgm:prSet/>
      <dgm:spPr/>
      <dgm:t>
        <a:bodyPr/>
        <a:lstStyle/>
        <a:p>
          <a:r>
            <a:rPr lang="en-US">
              <a:solidFill>
                <a:schemeClr val="tx1"/>
              </a:solidFill>
            </a:rPr>
            <a:t>Timeline of relevant laws, regulations and court decisions</a:t>
          </a:r>
        </a:p>
      </dgm:t>
    </dgm:pt>
    <dgm:pt modelId="{340DC178-BA5F-4D6F-BAC8-9AB108D24BB4}" type="parTrans" cxnId="{59B417BE-3985-43BC-9D59-CE9DD2AE306E}">
      <dgm:prSet/>
      <dgm:spPr/>
      <dgm:t>
        <a:bodyPr/>
        <a:lstStyle/>
        <a:p>
          <a:endParaRPr lang="en-US"/>
        </a:p>
      </dgm:t>
    </dgm:pt>
    <dgm:pt modelId="{DB1975ED-8261-4F3F-A1F6-F961861A7FB0}" type="sibTrans" cxnId="{59B417BE-3985-43BC-9D59-CE9DD2AE306E}">
      <dgm:prSet/>
      <dgm:spPr/>
      <dgm:t>
        <a:bodyPr/>
        <a:lstStyle/>
        <a:p>
          <a:endParaRPr lang="en-US"/>
        </a:p>
      </dgm:t>
    </dgm:pt>
    <dgm:pt modelId="{B83EF72A-0FFF-4791-B2AB-23B46CECCD5F}">
      <dgm:prSet/>
      <dgm:spPr/>
      <dgm:t>
        <a:bodyPr/>
        <a:lstStyle/>
        <a:p>
          <a:r>
            <a:rPr lang="en-US">
              <a:solidFill>
                <a:schemeClr val="tx1"/>
              </a:solidFill>
            </a:rPr>
            <a:t>Milestones and advocates in the disability rights movement</a:t>
          </a:r>
        </a:p>
      </dgm:t>
    </dgm:pt>
    <dgm:pt modelId="{DC3DF329-3DFD-414E-BE1C-15885D64A469}" type="parTrans" cxnId="{748C729D-EDDA-49A1-A14F-5F638BA21417}">
      <dgm:prSet/>
      <dgm:spPr/>
      <dgm:t>
        <a:bodyPr/>
        <a:lstStyle/>
        <a:p>
          <a:endParaRPr lang="en-US"/>
        </a:p>
      </dgm:t>
    </dgm:pt>
    <dgm:pt modelId="{36B80D9B-AF8F-45BC-A0C2-6DE78F5B5EAA}" type="sibTrans" cxnId="{748C729D-EDDA-49A1-A14F-5F638BA21417}">
      <dgm:prSet/>
      <dgm:spPr/>
      <dgm:t>
        <a:bodyPr/>
        <a:lstStyle/>
        <a:p>
          <a:endParaRPr lang="en-US"/>
        </a:p>
      </dgm:t>
    </dgm:pt>
    <dgm:pt modelId="{BCDD0E89-88E2-4EF1-8CF6-1A99333D9F43}">
      <dgm:prSet phldr="0"/>
      <dgm:spPr/>
      <dgm:t>
        <a:bodyPr/>
        <a:lstStyle/>
        <a:p>
          <a:pPr rtl="0"/>
          <a:r>
            <a:rPr lang="en-US">
              <a:latin typeface="Trebuchet MS" panose="020B0603020202020204"/>
            </a:rPr>
            <a:t>Abuses and indignities people with disabilities expereinced</a:t>
          </a:r>
        </a:p>
      </dgm:t>
    </dgm:pt>
    <dgm:pt modelId="{45592218-7224-44B2-BAFF-FB780FA5249A}" type="parTrans" cxnId="{39920485-B154-46C0-B84F-D99CB8551337}">
      <dgm:prSet/>
      <dgm:spPr/>
    </dgm:pt>
    <dgm:pt modelId="{D08F33BF-752B-4BB6-95EB-759EB95736DB}" type="sibTrans" cxnId="{39920485-B154-46C0-B84F-D99CB8551337}">
      <dgm:prSet/>
      <dgm:spPr/>
    </dgm:pt>
    <dgm:pt modelId="{0636C2B7-67A0-4FB1-A2B8-29B112AFC527}" type="pres">
      <dgm:prSet presAssocID="{CEBB180E-DDE3-439A-B8EB-7351F0172F72}" presName="vert0" presStyleCnt="0">
        <dgm:presLayoutVars>
          <dgm:dir/>
          <dgm:animOne val="branch"/>
          <dgm:animLvl val="lvl"/>
        </dgm:presLayoutVars>
      </dgm:prSet>
      <dgm:spPr/>
    </dgm:pt>
    <dgm:pt modelId="{A522A9C9-F13B-4824-97B1-6EA93684F7FA}" type="pres">
      <dgm:prSet presAssocID="{DEF1CC55-561F-444A-A939-4D8A0B64A175}" presName="thickLine" presStyleLbl="alignNode1" presStyleIdx="0" presStyleCnt="3"/>
      <dgm:spPr/>
    </dgm:pt>
    <dgm:pt modelId="{26F6BD8B-9876-4000-800E-81988521AFE1}" type="pres">
      <dgm:prSet presAssocID="{DEF1CC55-561F-444A-A939-4D8A0B64A175}" presName="horz1" presStyleCnt="0"/>
      <dgm:spPr/>
    </dgm:pt>
    <dgm:pt modelId="{2222F833-62C1-4D38-BB1D-415945605E6B}" type="pres">
      <dgm:prSet presAssocID="{DEF1CC55-561F-444A-A939-4D8A0B64A175}" presName="tx1" presStyleLbl="revTx" presStyleIdx="0" presStyleCnt="3"/>
      <dgm:spPr/>
    </dgm:pt>
    <dgm:pt modelId="{D2ADCED8-854B-4FC6-AD69-ABEC8DD4B898}" type="pres">
      <dgm:prSet presAssocID="{DEF1CC55-561F-444A-A939-4D8A0B64A175}" presName="vert1" presStyleCnt="0"/>
      <dgm:spPr/>
    </dgm:pt>
    <dgm:pt modelId="{39945213-2A37-43DC-A767-10C9A383E344}" type="pres">
      <dgm:prSet presAssocID="{B83EF72A-0FFF-4791-B2AB-23B46CECCD5F}" presName="thickLine" presStyleLbl="alignNode1" presStyleIdx="1" presStyleCnt="3"/>
      <dgm:spPr/>
    </dgm:pt>
    <dgm:pt modelId="{28C6A2E5-5D04-4A27-9877-B6409D1EF43C}" type="pres">
      <dgm:prSet presAssocID="{B83EF72A-0FFF-4791-B2AB-23B46CECCD5F}" presName="horz1" presStyleCnt="0"/>
      <dgm:spPr/>
    </dgm:pt>
    <dgm:pt modelId="{D90AEED6-35D1-4483-8D96-55DD6E44DD91}" type="pres">
      <dgm:prSet presAssocID="{B83EF72A-0FFF-4791-B2AB-23B46CECCD5F}" presName="tx1" presStyleLbl="revTx" presStyleIdx="1" presStyleCnt="3"/>
      <dgm:spPr/>
    </dgm:pt>
    <dgm:pt modelId="{935B7C25-3582-4526-9BE6-605CFD8BC6B8}" type="pres">
      <dgm:prSet presAssocID="{B83EF72A-0FFF-4791-B2AB-23B46CECCD5F}" presName="vert1" presStyleCnt="0"/>
      <dgm:spPr/>
    </dgm:pt>
    <dgm:pt modelId="{4A5BD9DC-40D8-4224-A669-4601AA7FBAED}" type="pres">
      <dgm:prSet presAssocID="{BCDD0E89-88E2-4EF1-8CF6-1A99333D9F43}" presName="thickLine" presStyleLbl="alignNode1" presStyleIdx="2" presStyleCnt="3"/>
      <dgm:spPr/>
    </dgm:pt>
    <dgm:pt modelId="{84C15C0B-7B5F-4C5F-832E-782441CD9530}" type="pres">
      <dgm:prSet presAssocID="{BCDD0E89-88E2-4EF1-8CF6-1A99333D9F43}" presName="horz1" presStyleCnt="0"/>
      <dgm:spPr/>
    </dgm:pt>
    <dgm:pt modelId="{B0674F40-729C-49CF-9E64-5C203F6C5B0D}" type="pres">
      <dgm:prSet presAssocID="{BCDD0E89-88E2-4EF1-8CF6-1A99333D9F43}" presName="tx1" presStyleLbl="revTx" presStyleIdx="2" presStyleCnt="3"/>
      <dgm:spPr/>
    </dgm:pt>
    <dgm:pt modelId="{C6E98AB1-8176-4CD2-A8EF-D018BD4776B7}" type="pres">
      <dgm:prSet presAssocID="{BCDD0E89-88E2-4EF1-8CF6-1A99333D9F43}" presName="vert1" presStyleCnt="0"/>
      <dgm:spPr/>
    </dgm:pt>
  </dgm:ptLst>
  <dgm:cxnLst>
    <dgm:cxn modelId="{D4AF8C2D-6D7C-4DD4-9703-68843F7D657E}" type="presOf" srcId="{CEBB180E-DDE3-439A-B8EB-7351F0172F72}" destId="{0636C2B7-67A0-4FB1-A2B8-29B112AFC527}" srcOrd="0" destOrd="0" presId="urn:microsoft.com/office/officeart/2008/layout/LinedList"/>
    <dgm:cxn modelId="{39920485-B154-46C0-B84F-D99CB8551337}" srcId="{CEBB180E-DDE3-439A-B8EB-7351F0172F72}" destId="{BCDD0E89-88E2-4EF1-8CF6-1A99333D9F43}" srcOrd="2" destOrd="0" parTransId="{45592218-7224-44B2-BAFF-FB780FA5249A}" sibTransId="{D08F33BF-752B-4BB6-95EB-759EB95736DB}"/>
    <dgm:cxn modelId="{748C729D-EDDA-49A1-A14F-5F638BA21417}" srcId="{CEBB180E-DDE3-439A-B8EB-7351F0172F72}" destId="{B83EF72A-0FFF-4791-B2AB-23B46CECCD5F}" srcOrd="1" destOrd="0" parTransId="{DC3DF329-3DFD-414E-BE1C-15885D64A469}" sibTransId="{36B80D9B-AF8F-45BC-A0C2-6DE78F5B5EAA}"/>
    <dgm:cxn modelId="{3FD37EA0-3DD0-45ED-9C07-AB666FDB2C90}" type="presOf" srcId="{DEF1CC55-561F-444A-A939-4D8A0B64A175}" destId="{2222F833-62C1-4D38-BB1D-415945605E6B}" srcOrd="0" destOrd="0" presId="urn:microsoft.com/office/officeart/2008/layout/LinedList"/>
    <dgm:cxn modelId="{A35818B1-4F32-4087-8047-6DF4B7B70B4D}" type="presOf" srcId="{BCDD0E89-88E2-4EF1-8CF6-1A99333D9F43}" destId="{B0674F40-729C-49CF-9E64-5C203F6C5B0D}" srcOrd="0" destOrd="0" presId="urn:microsoft.com/office/officeart/2008/layout/LinedList"/>
    <dgm:cxn modelId="{59B417BE-3985-43BC-9D59-CE9DD2AE306E}" srcId="{CEBB180E-DDE3-439A-B8EB-7351F0172F72}" destId="{DEF1CC55-561F-444A-A939-4D8A0B64A175}" srcOrd="0" destOrd="0" parTransId="{340DC178-BA5F-4D6F-BAC8-9AB108D24BB4}" sibTransId="{DB1975ED-8261-4F3F-A1F6-F961861A7FB0}"/>
    <dgm:cxn modelId="{E19C87C9-B04E-40A0-A595-DB13C10775C0}" type="presOf" srcId="{B83EF72A-0FFF-4791-B2AB-23B46CECCD5F}" destId="{D90AEED6-35D1-4483-8D96-55DD6E44DD91}" srcOrd="0" destOrd="0" presId="urn:microsoft.com/office/officeart/2008/layout/LinedList"/>
    <dgm:cxn modelId="{A095A8CE-8646-4440-9B7B-02188210211D}" type="presParOf" srcId="{0636C2B7-67A0-4FB1-A2B8-29B112AFC527}" destId="{A522A9C9-F13B-4824-97B1-6EA93684F7FA}" srcOrd="0" destOrd="0" presId="urn:microsoft.com/office/officeart/2008/layout/LinedList"/>
    <dgm:cxn modelId="{50FD0587-7B80-4F34-A686-200B5154CDBE}" type="presParOf" srcId="{0636C2B7-67A0-4FB1-A2B8-29B112AFC527}" destId="{26F6BD8B-9876-4000-800E-81988521AFE1}" srcOrd="1" destOrd="0" presId="urn:microsoft.com/office/officeart/2008/layout/LinedList"/>
    <dgm:cxn modelId="{6B452BCC-37EB-47A8-9EF9-5B794941CA63}" type="presParOf" srcId="{26F6BD8B-9876-4000-800E-81988521AFE1}" destId="{2222F833-62C1-4D38-BB1D-415945605E6B}" srcOrd="0" destOrd="0" presId="urn:microsoft.com/office/officeart/2008/layout/LinedList"/>
    <dgm:cxn modelId="{B3117A42-AF97-4EFD-9821-C2FD96E62CC3}" type="presParOf" srcId="{26F6BD8B-9876-4000-800E-81988521AFE1}" destId="{D2ADCED8-854B-4FC6-AD69-ABEC8DD4B898}" srcOrd="1" destOrd="0" presId="urn:microsoft.com/office/officeart/2008/layout/LinedList"/>
    <dgm:cxn modelId="{7F03BBAB-133B-4B2D-A41E-68AEB573535C}" type="presParOf" srcId="{0636C2B7-67A0-4FB1-A2B8-29B112AFC527}" destId="{39945213-2A37-43DC-A767-10C9A383E344}" srcOrd="2" destOrd="0" presId="urn:microsoft.com/office/officeart/2008/layout/LinedList"/>
    <dgm:cxn modelId="{4C08C8F2-EA7F-48AB-B0E6-DA91D4D89B01}" type="presParOf" srcId="{0636C2B7-67A0-4FB1-A2B8-29B112AFC527}" destId="{28C6A2E5-5D04-4A27-9877-B6409D1EF43C}" srcOrd="3" destOrd="0" presId="urn:microsoft.com/office/officeart/2008/layout/LinedList"/>
    <dgm:cxn modelId="{19BAECD4-78BD-47D5-83E5-DF2AF21BB392}" type="presParOf" srcId="{28C6A2E5-5D04-4A27-9877-B6409D1EF43C}" destId="{D90AEED6-35D1-4483-8D96-55DD6E44DD91}" srcOrd="0" destOrd="0" presId="urn:microsoft.com/office/officeart/2008/layout/LinedList"/>
    <dgm:cxn modelId="{6647941F-C178-4921-90E9-0DA15A61D5A7}" type="presParOf" srcId="{28C6A2E5-5D04-4A27-9877-B6409D1EF43C}" destId="{935B7C25-3582-4526-9BE6-605CFD8BC6B8}" srcOrd="1" destOrd="0" presId="urn:microsoft.com/office/officeart/2008/layout/LinedList"/>
    <dgm:cxn modelId="{43704451-DB86-4F3A-801B-34517853A965}" type="presParOf" srcId="{0636C2B7-67A0-4FB1-A2B8-29B112AFC527}" destId="{4A5BD9DC-40D8-4224-A669-4601AA7FBAED}" srcOrd="4" destOrd="0" presId="urn:microsoft.com/office/officeart/2008/layout/LinedList"/>
    <dgm:cxn modelId="{09C3B4A0-5733-4720-B624-7125BCAFFDA2}" type="presParOf" srcId="{0636C2B7-67A0-4FB1-A2B8-29B112AFC527}" destId="{84C15C0B-7B5F-4C5F-832E-782441CD9530}" srcOrd="5" destOrd="0" presId="urn:microsoft.com/office/officeart/2008/layout/LinedList"/>
    <dgm:cxn modelId="{DEC9606E-BEE2-4D5A-9571-B14AD8F749E3}" type="presParOf" srcId="{84C15C0B-7B5F-4C5F-832E-782441CD9530}" destId="{B0674F40-729C-49CF-9E64-5C203F6C5B0D}" srcOrd="0" destOrd="0" presId="urn:microsoft.com/office/officeart/2008/layout/LinedList"/>
    <dgm:cxn modelId="{623A65AA-615F-4D5B-BC2B-14178B4A1CC8}" type="presParOf" srcId="{84C15C0B-7B5F-4C5F-832E-782441CD9530}" destId="{C6E98AB1-8176-4CD2-A8EF-D018BD4776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48FDEF8-127E-4018-9364-74DD857F891F}" type="doc">
      <dgm:prSet loTypeId="urn:microsoft.com/office/officeart/2018/5/layout/IconCircleLabel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909B6A7F-D8C1-421F-8543-0A618F2D043B}">
      <dgm:prSet/>
      <dgm:spPr/>
      <dgm:t>
        <a:bodyPr/>
        <a:lstStyle/>
        <a:p>
          <a:pPr>
            <a:lnSpc>
              <a:spcPct val="100000"/>
            </a:lnSpc>
            <a:defRPr cap="all"/>
          </a:pPr>
          <a:r>
            <a:rPr lang="en-US" b="1">
              <a:solidFill>
                <a:schemeClr val="tx1"/>
              </a:solidFill>
              <a:latin typeface="Arial" panose="020B0604020202020204" pitchFamily="34" charset="0"/>
              <a:cs typeface="Arial" panose="020B0604020202020204" pitchFamily="34" charset="0"/>
            </a:rPr>
            <a:t>Enhanced Morale and Job Satisfaction</a:t>
          </a:r>
          <a:endParaRPr lang="en-US">
            <a:solidFill>
              <a:schemeClr val="tx1"/>
            </a:solidFill>
            <a:latin typeface="Arial" panose="020B0604020202020204" pitchFamily="34" charset="0"/>
            <a:cs typeface="Arial" panose="020B0604020202020204" pitchFamily="34" charset="0"/>
          </a:endParaRPr>
        </a:p>
      </dgm:t>
    </dgm:pt>
    <dgm:pt modelId="{FE5A4660-37DB-4B28-B046-BAFBDA82A1F4}" type="parTrans" cxnId="{C6C71635-5538-458C-A213-E5FA6B700EE8}">
      <dgm:prSet/>
      <dgm:spPr/>
      <dgm:t>
        <a:bodyPr/>
        <a:lstStyle/>
        <a:p>
          <a:endParaRPr lang="en-US"/>
        </a:p>
      </dgm:t>
    </dgm:pt>
    <dgm:pt modelId="{CD9F48A4-E694-4122-8F00-61211FDB7663}" type="sibTrans" cxnId="{C6C71635-5538-458C-A213-E5FA6B700EE8}">
      <dgm:prSet/>
      <dgm:spPr/>
      <dgm:t>
        <a:bodyPr/>
        <a:lstStyle/>
        <a:p>
          <a:endParaRPr lang="en-US"/>
        </a:p>
      </dgm:t>
    </dgm:pt>
    <dgm:pt modelId="{8E2EEA97-A003-4D9A-B7E0-1E8F9933CD8D}">
      <dgm:prSet/>
      <dgm:spPr/>
      <dgm:t>
        <a:bodyPr/>
        <a:lstStyle/>
        <a:p>
          <a:pPr>
            <a:lnSpc>
              <a:spcPct val="100000"/>
            </a:lnSpc>
            <a:defRPr cap="all"/>
          </a:pPr>
          <a:r>
            <a:rPr lang="en-US" b="1">
              <a:solidFill>
                <a:schemeClr val="tx1"/>
              </a:solidFill>
              <a:latin typeface="Arial" panose="020B0604020202020204" pitchFamily="34" charset="0"/>
              <a:cs typeface="Arial" panose="020B0604020202020204" pitchFamily="34" charset="0"/>
            </a:rPr>
            <a:t>Increased Productivity </a:t>
          </a:r>
          <a:endParaRPr lang="en-US">
            <a:solidFill>
              <a:schemeClr val="tx1"/>
            </a:solidFill>
            <a:latin typeface="Arial" panose="020B0604020202020204" pitchFamily="34" charset="0"/>
            <a:cs typeface="Arial" panose="020B0604020202020204" pitchFamily="34" charset="0"/>
          </a:endParaRPr>
        </a:p>
      </dgm:t>
    </dgm:pt>
    <dgm:pt modelId="{09526F79-A9F6-42CF-97F9-1E4BEBEE934D}" type="parTrans" cxnId="{01FCFA8B-363E-4966-81B7-1E1B8DE22A71}">
      <dgm:prSet/>
      <dgm:spPr/>
      <dgm:t>
        <a:bodyPr/>
        <a:lstStyle/>
        <a:p>
          <a:endParaRPr lang="en-US"/>
        </a:p>
      </dgm:t>
    </dgm:pt>
    <dgm:pt modelId="{F355C5FA-2786-4052-97AE-74C5B9A11085}" type="sibTrans" cxnId="{01FCFA8B-363E-4966-81B7-1E1B8DE22A71}">
      <dgm:prSet/>
      <dgm:spPr/>
      <dgm:t>
        <a:bodyPr/>
        <a:lstStyle/>
        <a:p>
          <a:endParaRPr lang="en-US"/>
        </a:p>
      </dgm:t>
    </dgm:pt>
    <dgm:pt modelId="{D9A9A6E1-FABD-477B-8D9C-150E81408991}">
      <dgm:prSet/>
      <dgm:spPr/>
      <dgm:t>
        <a:bodyPr/>
        <a:lstStyle/>
        <a:p>
          <a:pPr>
            <a:lnSpc>
              <a:spcPct val="100000"/>
            </a:lnSpc>
            <a:defRPr cap="all"/>
          </a:pPr>
          <a:r>
            <a:rPr lang="en-US" b="1">
              <a:solidFill>
                <a:schemeClr val="tx1"/>
              </a:solidFill>
              <a:latin typeface="Arial" panose="020B0604020202020204" pitchFamily="34" charset="0"/>
              <a:cs typeface="Arial" panose="020B0604020202020204" pitchFamily="34" charset="0"/>
            </a:rPr>
            <a:t>Better Employee Retention</a:t>
          </a:r>
          <a:endParaRPr lang="en-US">
            <a:solidFill>
              <a:schemeClr val="tx1"/>
            </a:solidFill>
            <a:latin typeface="Arial" panose="020B0604020202020204" pitchFamily="34" charset="0"/>
            <a:cs typeface="Arial" panose="020B0604020202020204" pitchFamily="34" charset="0"/>
          </a:endParaRPr>
        </a:p>
      </dgm:t>
    </dgm:pt>
    <dgm:pt modelId="{FD8F9EBF-0552-4FB8-9B49-BCB08A7F21CE}" type="parTrans" cxnId="{CB01BC38-F8B8-4FC8-87AA-2D901883FFEB}">
      <dgm:prSet/>
      <dgm:spPr/>
      <dgm:t>
        <a:bodyPr/>
        <a:lstStyle/>
        <a:p>
          <a:endParaRPr lang="en-US"/>
        </a:p>
      </dgm:t>
    </dgm:pt>
    <dgm:pt modelId="{9C0B5B93-4D50-477A-81AF-BB856919993C}" type="sibTrans" cxnId="{CB01BC38-F8B8-4FC8-87AA-2D901883FFEB}">
      <dgm:prSet/>
      <dgm:spPr/>
      <dgm:t>
        <a:bodyPr/>
        <a:lstStyle/>
        <a:p>
          <a:endParaRPr lang="en-US"/>
        </a:p>
      </dgm:t>
    </dgm:pt>
    <dgm:pt modelId="{3D645DEB-A1F4-415F-B91E-ADAC7D437113}">
      <dgm:prSet/>
      <dgm:spPr/>
      <dgm:t>
        <a:bodyPr/>
        <a:lstStyle/>
        <a:p>
          <a:pPr>
            <a:lnSpc>
              <a:spcPct val="100000"/>
            </a:lnSpc>
            <a:defRPr cap="all"/>
          </a:pPr>
          <a:r>
            <a:rPr lang="en-US" b="1">
              <a:solidFill>
                <a:schemeClr val="tx1"/>
              </a:solidFill>
              <a:latin typeface="Arial" panose="020B0604020202020204" pitchFamily="34" charset="0"/>
              <a:cs typeface="Arial" panose="020B0604020202020204" pitchFamily="34" charset="0"/>
            </a:rPr>
            <a:t>Access to a Broader Talent Pool</a:t>
          </a:r>
          <a:endParaRPr lang="en-US">
            <a:solidFill>
              <a:schemeClr val="tx1"/>
            </a:solidFill>
            <a:latin typeface="Arial" panose="020B0604020202020204" pitchFamily="34" charset="0"/>
            <a:cs typeface="Arial" panose="020B0604020202020204" pitchFamily="34" charset="0"/>
          </a:endParaRPr>
        </a:p>
      </dgm:t>
    </dgm:pt>
    <dgm:pt modelId="{AEC5EDF8-9DFF-485B-B68A-0927A8E18EDB}" type="parTrans" cxnId="{653AFA07-E347-4935-BFBF-56F09629E3B2}">
      <dgm:prSet/>
      <dgm:spPr/>
      <dgm:t>
        <a:bodyPr/>
        <a:lstStyle/>
        <a:p>
          <a:endParaRPr lang="en-US"/>
        </a:p>
      </dgm:t>
    </dgm:pt>
    <dgm:pt modelId="{1C341EE1-8165-49B8-AFDF-4BED1F5FE075}" type="sibTrans" cxnId="{653AFA07-E347-4935-BFBF-56F09629E3B2}">
      <dgm:prSet/>
      <dgm:spPr/>
      <dgm:t>
        <a:bodyPr/>
        <a:lstStyle/>
        <a:p>
          <a:endParaRPr lang="en-US"/>
        </a:p>
      </dgm:t>
    </dgm:pt>
    <dgm:pt modelId="{C15C3ED6-6DCA-4809-82F6-FB5667908D77}">
      <dgm:prSet/>
      <dgm:spPr/>
      <dgm:t>
        <a:bodyPr/>
        <a:lstStyle/>
        <a:p>
          <a:pPr>
            <a:lnSpc>
              <a:spcPct val="100000"/>
            </a:lnSpc>
            <a:defRPr cap="all"/>
          </a:pPr>
          <a:r>
            <a:rPr lang="en-US" b="1">
              <a:solidFill>
                <a:schemeClr val="tx1"/>
              </a:solidFill>
              <a:latin typeface="Arial" panose="020B0604020202020204" pitchFamily="34" charset="0"/>
              <a:cs typeface="Arial" panose="020B0604020202020204" pitchFamily="34" charset="0"/>
            </a:rPr>
            <a:t>Improved Workplace Culture</a:t>
          </a:r>
          <a:endParaRPr lang="en-US">
            <a:solidFill>
              <a:schemeClr val="tx1"/>
            </a:solidFill>
            <a:latin typeface="Arial" panose="020B0604020202020204" pitchFamily="34" charset="0"/>
            <a:cs typeface="Arial" panose="020B0604020202020204" pitchFamily="34" charset="0"/>
          </a:endParaRPr>
        </a:p>
      </dgm:t>
    </dgm:pt>
    <dgm:pt modelId="{221FA8CE-20E1-4807-BFD0-156831F8A2B9}" type="parTrans" cxnId="{855797C5-7719-4265-A809-08FD5C6A41F9}">
      <dgm:prSet/>
      <dgm:spPr/>
      <dgm:t>
        <a:bodyPr/>
        <a:lstStyle/>
        <a:p>
          <a:endParaRPr lang="en-US"/>
        </a:p>
      </dgm:t>
    </dgm:pt>
    <dgm:pt modelId="{2B159ED8-3E04-4C85-869A-0FB73C47036F}" type="sibTrans" cxnId="{855797C5-7719-4265-A809-08FD5C6A41F9}">
      <dgm:prSet/>
      <dgm:spPr/>
      <dgm:t>
        <a:bodyPr/>
        <a:lstStyle/>
        <a:p>
          <a:endParaRPr lang="en-US"/>
        </a:p>
      </dgm:t>
    </dgm:pt>
    <dgm:pt modelId="{D4A6BB4C-E18F-423C-930F-CEC5C2978241}">
      <dgm:prSet/>
      <dgm:spPr/>
      <dgm:t>
        <a:bodyPr/>
        <a:lstStyle/>
        <a:p>
          <a:pPr>
            <a:lnSpc>
              <a:spcPct val="100000"/>
            </a:lnSpc>
            <a:defRPr cap="all"/>
          </a:pPr>
          <a:r>
            <a:rPr lang="en-US" b="1">
              <a:solidFill>
                <a:schemeClr val="tx1"/>
              </a:solidFill>
              <a:latin typeface="Arial" panose="020B0604020202020204" pitchFamily="34" charset="0"/>
              <a:cs typeface="Arial" panose="020B0604020202020204" pitchFamily="34" charset="0"/>
            </a:rPr>
            <a:t>Innovation and Creativity </a:t>
          </a:r>
          <a:endParaRPr lang="en-US">
            <a:solidFill>
              <a:schemeClr val="tx1"/>
            </a:solidFill>
            <a:latin typeface="Arial" panose="020B0604020202020204" pitchFamily="34" charset="0"/>
            <a:cs typeface="Arial" panose="020B0604020202020204" pitchFamily="34" charset="0"/>
          </a:endParaRPr>
        </a:p>
      </dgm:t>
    </dgm:pt>
    <dgm:pt modelId="{88B6208D-D734-48DA-856A-F97B3C8DB0A3}" type="parTrans" cxnId="{F92C0D49-1DD0-4398-880A-53DF706AB6D8}">
      <dgm:prSet/>
      <dgm:spPr/>
      <dgm:t>
        <a:bodyPr/>
        <a:lstStyle/>
        <a:p>
          <a:endParaRPr lang="en-US"/>
        </a:p>
      </dgm:t>
    </dgm:pt>
    <dgm:pt modelId="{9B534FA7-A37B-4A18-BC8F-65429BD123A5}" type="sibTrans" cxnId="{F92C0D49-1DD0-4398-880A-53DF706AB6D8}">
      <dgm:prSet/>
      <dgm:spPr/>
      <dgm:t>
        <a:bodyPr/>
        <a:lstStyle/>
        <a:p>
          <a:endParaRPr lang="en-US"/>
        </a:p>
      </dgm:t>
    </dgm:pt>
    <dgm:pt modelId="{20D3BD62-20A6-4068-94F3-15E912ABBE43}">
      <dgm:prSet/>
      <dgm:spPr/>
      <dgm:t>
        <a:bodyPr/>
        <a:lstStyle/>
        <a:p>
          <a:pPr>
            <a:lnSpc>
              <a:spcPct val="100000"/>
            </a:lnSpc>
            <a:defRPr cap="all"/>
          </a:pPr>
          <a:r>
            <a:rPr lang="en-US" b="1">
              <a:solidFill>
                <a:schemeClr val="tx1"/>
              </a:solidFill>
              <a:latin typeface="Arial" panose="020B0604020202020204" pitchFamily="34" charset="0"/>
              <a:cs typeface="Arial" panose="020B0604020202020204" pitchFamily="34" charset="0"/>
            </a:rPr>
            <a:t>Positive Reputation</a:t>
          </a:r>
          <a:endParaRPr lang="en-US">
            <a:solidFill>
              <a:schemeClr val="tx1"/>
            </a:solidFill>
            <a:latin typeface="Arial" panose="020B0604020202020204" pitchFamily="34" charset="0"/>
            <a:cs typeface="Arial" panose="020B0604020202020204" pitchFamily="34" charset="0"/>
          </a:endParaRPr>
        </a:p>
      </dgm:t>
    </dgm:pt>
    <dgm:pt modelId="{49F1FEFF-B228-4ED7-BD02-084915532007}" type="parTrans" cxnId="{8C39E0B4-7552-4A63-9EDA-EC8BE0D14B17}">
      <dgm:prSet/>
      <dgm:spPr/>
      <dgm:t>
        <a:bodyPr/>
        <a:lstStyle/>
        <a:p>
          <a:endParaRPr lang="en-US"/>
        </a:p>
      </dgm:t>
    </dgm:pt>
    <dgm:pt modelId="{43C9F05F-E208-4A9B-B67C-E5773E997DB2}" type="sibTrans" cxnId="{8C39E0B4-7552-4A63-9EDA-EC8BE0D14B17}">
      <dgm:prSet/>
      <dgm:spPr/>
      <dgm:t>
        <a:bodyPr/>
        <a:lstStyle/>
        <a:p>
          <a:endParaRPr lang="en-US"/>
        </a:p>
      </dgm:t>
    </dgm:pt>
    <dgm:pt modelId="{08362F14-8C35-42C1-90EA-1891DDB0D2D2}" type="pres">
      <dgm:prSet presAssocID="{748FDEF8-127E-4018-9364-74DD857F891F}" presName="root" presStyleCnt="0">
        <dgm:presLayoutVars>
          <dgm:dir/>
          <dgm:resizeHandles val="exact"/>
        </dgm:presLayoutVars>
      </dgm:prSet>
      <dgm:spPr/>
    </dgm:pt>
    <dgm:pt modelId="{A8533746-E2BA-4EAA-B533-B47DA92A6028}" type="pres">
      <dgm:prSet presAssocID="{909B6A7F-D8C1-421F-8543-0A618F2D043B}" presName="compNode" presStyleCnt="0"/>
      <dgm:spPr/>
    </dgm:pt>
    <dgm:pt modelId="{16564F92-FB8E-4D7C-B826-E915F35747F2}" type="pres">
      <dgm:prSet presAssocID="{909B6A7F-D8C1-421F-8543-0A618F2D043B}" presName="iconBgRect" presStyleLbl="bgShp" presStyleIdx="0" presStyleCnt="7"/>
      <dgm:spPr/>
    </dgm:pt>
    <dgm:pt modelId="{F841AC7B-57F5-42B4-BCB4-A3B384B5089A}" type="pres">
      <dgm:prSet presAssocID="{909B6A7F-D8C1-421F-8543-0A618F2D043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57032E89-8C2B-42FD-8600-7E1ED18D8900}" type="pres">
      <dgm:prSet presAssocID="{909B6A7F-D8C1-421F-8543-0A618F2D043B}" presName="spaceRect" presStyleCnt="0"/>
      <dgm:spPr/>
    </dgm:pt>
    <dgm:pt modelId="{7EABD295-AE79-4038-88F8-44D0EBF76E3C}" type="pres">
      <dgm:prSet presAssocID="{909B6A7F-D8C1-421F-8543-0A618F2D043B}" presName="textRect" presStyleLbl="revTx" presStyleIdx="0" presStyleCnt="7">
        <dgm:presLayoutVars>
          <dgm:chMax val="1"/>
          <dgm:chPref val="1"/>
        </dgm:presLayoutVars>
      </dgm:prSet>
      <dgm:spPr/>
    </dgm:pt>
    <dgm:pt modelId="{3FC41326-47A0-4B31-82E5-FE60EC2FFE50}" type="pres">
      <dgm:prSet presAssocID="{CD9F48A4-E694-4122-8F00-61211FDB7663}" presName="sibTrans" presStyleCnt="0"/>
      <dgm:spPr/>
    </dgm:pt>
    <dgm:pt modelId="{863A7576-4F97-424A-A658-BEA4373F4771}" type="pres">
      <dgm:prSet presAssocID="{8E2EEA97-A003-4D9A-B7E0-1E8F9933CD8D}" presName="compNode" presStyleCnt="0"/>
      <dgm:spPr/>
    </dgm:pt>
    <dgm:pt modelId="{C1DE0063-0497-4876-83AC-AE922A7E360D}" type="pres">
      <dgm:prSet presAssocID="{8E2EEA97-A003-4D9A-B7E0-1E8F9933CD8D}" presName="iconBgRect" presStyleLbl="bgShp" presStyleIdx="1" presStyleCnt="7"/>
      <dgm:spPr/>
    </dgm:pt>
    <dgm:pt modelId="{C9AC4355-30D7-4565-8F7B-7C0B2AF6405A}" type="pres">
      <dgm:prSet presAssocID="{8E2EEA97-A003-4D9A-B7E0-1E8F9933CD8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8C224964-8463-4E94-8796-CC6B9759877A}" type="pres">
      <dgm:prSet presAssocID="{8E2EEA97-A003-4D9A-B7E0-1E8F9933CD8D}" presName="spaceRect" presStyleCnt="0"/>
      <dgm:spPr/>
    </dgm:pt>
    <dgm:pt modelId="{A665E798-BF5C-4455-8FDF-734D41CFBDA3}" type="pres">
      <dgm:prSet presAssocID="{8E2EEA97-A003-4D9A-B7E0-1E8F9933CD8D}" presName="textRect" presStyleLbl="revTx" presStyleIdx="1" presStyleCnt="7">
        <dgm:presLayoutVars>
          <dgm:chMax val="1"/>
          <dgm:chPref val="1"/>
        </dgm:presLayoutVars>
      </dgm:prSet>
      <dgm:spPr/>
    </dgm:pt>
    <dgm:pt modelId="{A7030A3C-6941-4D87-974F-44FA176F0674}" type="pres">
      <dgm:prSet presAssocID="{F355C5FA-2786-4052-97AE-74C5B9A11085}" presName="sibTrans" presStyleCnt="0"/>
      <dgm:spPr/>
    </dgm:pt>
    <dgm:pt modelId="{50DD5BC7-1A17-4046-BAC5-987A9CBA321D}" type="pres">
      <dgm:prSet presAssocID="{D9A9A6E1-FABD-477B-8D9C-150E81408991}" presName="compNode" presStyleCnt="0"/>
      <dgm:spPr/>
    </dgm:pt>
    <dgm:pt modelId="{51956313-C4F3-4887-91FA-193AEADA4779}" type="pres">
      <dgm:prSet presAssocID="{D9A9A6E1-FABD-477B-8D9C-150E81408991}" presName="iconBgRect" presStyleLbl="bgShp" presStyleIdx="2" presStyleCnt="7"/>
      <dgm:spPr/>
    </dgm:pt>
    <dgm:pt modelId="{B8EC3C98-D472-4C76-9C74-7181A6956063}" type="pres">
      <dgm:prSet presAssocID="{D9A9A6E1-FABD-477B-8D9C-150E8140899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04D02D8-0C34-4E6A-98C8-F334DB083602}" type="pres">
      <dgm:prSet presAssocID="{D9A9A6E1-FABD-477B-8D9C-150E81408991}" presName="spaceRect" presStyleCnt="0"/>
      <dgm:spPr/>
    </dgm:pt>
    <dgm:pt modelId="{70F12487-0ECB-4527-A5B8-E3392280E63F}" type="pres">
      <dgm:prSet presAssocID="{D9A9A6E1-FABD-477B-8D9C-150E81408991}" presName="textRect" presStyleLbl="revTx" presStyleIdx="2" presStyleCnt="7">
        <dgm:presLayoutVars>
          <dgm:chMax val="1"/>
          <dgm:chPref val="1"/>
        </dgm:presLayoutVars>
      </dgm:prSet>
      <dgm:spPr/>
    </dgm:pt>
    <dgm:pt modelId="{739C9AD9-38A8-414B-B45D-DBFF8579FE7C}" type="pres">
      <dgm:prSet presAssocID="{9C0B5B93-4D50-477A-81AF-BB856919993C}" presName="sibTrans" presStyleCnt="0"/>
      <dgm:spPr/>
    </dgm:pt>
    <dgm:pt modelId="{810C04F2-71DD-43BA-BF8E-7700EA57EF04}" type="pres">
      <dgm:prSet presAssocID="{3D645DEB-A1F4-415F-B91E-ADAC7D437113}" presName="compNode" presStyleCnt="0"/>
      <dgm:spPr/>
    </dgm:pt>
    <dgm:pt modelId="{4F308127-5B2F-426C-9E39-7F22A0E578B4}" type="pres">
      <dgm:prSet presAssocID="{3D645DEB-A1F4-415F-B91E-ADAC7D437113}" presName="iconBgRect" presStyleLbl="bgShp" presStyleIdx="3" presStyleCnt="7"/>
      <dgm:spPr/>
    </dgm:pt>
    <dgm:pt modelId="{4633E826-B6D0-4D9F-A63C-E4DB65CBC8C9}" type="pres">
      <dgm:prSet presAssocID="{3D645DEB-A1F4-415F-B91E-ADAC7D43711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3E1338CE-AE29-4429-8DFF-F63C458C3D29}" type="pres">
      <dgm:prSet presAssocID="{3D645DEB-A1F4-415F-B91E-ADAC7D437113}" presName="spaceRect" presStyleCnt="0"/>
      <dgm:spPr/>
    </dgm:pt>
    <dgm:pt modelId="{4742804B-0B5C-4E85-AD63-A984062C238F}" type="pres">
      <dgm:prSet presAssocID="{3D645DEB-A1F4-415F-B91E-ADAC7D437113}" presName="textRect" presStyleLbl="revTx" presStyleIdx="3" presStyleCnt="7">
        <dgm:presLayoutVars>
          <dgm:chMax val="1"/>
          <dgm:chPref val="1"/>
        </dgm:presLayoutVars>
      </dgm:prSet>
      <dgm:spPr/>
    </dgm:pt>
    <dgm:pt modelId="{2F000081-98F5-4C12-9E3E-3E59F500C8E4}" type="pres">
      <dgm:prSet presAssocID="{1C341EE1-8165-49B8-AFDF-4BED1F5FE075}" presName="sibTrans" presStyleCnt="0"/>
      <dgm:spPr/>
    </dgm:pt>
    <dgm:pt modelId="{142994D5-8EA8-40E7-8985-B34A14323897}" type="pres">
      <dgm:prSet presAssocID="{C15C3ED6-6DCA-4809-82F6-FB5667908D77}" presName="compNode" presStyleCnt="0"/>
      <dgm:spPr/>
    </dgm:pt>
    <dgm:pt modelId="{E101EB36-D384-4FBA-AB59-A5787CB337BD}" type="pres">
      <dgm:prSet presAssocID="{C15C3ED6-6DCA-4809-82F6-FB5667908D77}" presName="iconBgRect" presStyleLbl="bgShp" presStyleIdx="4" presStyleCnt="7"/>
      <dgm:spPr/>
    </dgm:pt>
    <dgm:pt modelId="{103D1C39-1A5A-478E-A81A-8AF6DD1BF7E6}" type="pres">
      <dgm:prSet presAssocID="{C15C3ED6-6DCA-4809-82F6-FB5667908D7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FC49A4E3-E7A1-4986-9C09-2F70AAEAC750}" type="pres">
      <dgm:prSet presAssocID="{C15C3ED6-6DCA-4809-82F6-FB5667908D77}" presName="spaceRect" presStyleCnt="0"/>
      <dgm:spPr/>
    </dgm:pt>
    <dgm:pt modelId="{35EB5D4B-DE9F-46D5-B792-EF1AF8E0DC3F}" type="pres">
      <dgm:prSet presAssocID="{C15C3ED6-6DCA-4809-82F6-FB5667908D77}" presName="textRect" presStyleLbl="revTx" presStyleIdx="4" presStyleCnt="7">
        <dgm:presLayoutVars>
          <dgm:chMax val="1"/>
          <dgm:chPref val="1"/>
        </dgm:presLayoutVars>
      </dgm:prSet>
      <dgm:spPr/>
    </dgm:pt>
    <dgm:pt modelId="{C5B28A09-6AC7-4A27-B1CE-4305C0227D28}" type="pres">
      <dgm:prSet presAssocID="{2B159ED8-3E04-4C85-869A-0FB73C47036F}" presName="sibTrans" presStyleCnt="0"/>
      <dgm:spPr/>
    </dgm:pt>
    <dgm:pt modelId="{8F5D4F56-94A9-4A9A-9407-778E87C5E4E9}" type="pres">
      <dgm:prSet presAssocID="{D4A6BB4C-E18F-423C-930F-CEC5C2978241}" presName="compNode" presStyleCnt="0"/>
      <dgm:spPr/>
    </dgm:pt>
    <dgm:pt modelId="{4596BBF2-1838-47E9-9D22-DF95A0AD3E37}" type="pres">
      <dgm:prSet presAssocID="{D4A6BB4C-E18F-423C-930F-CEC5C2978241}" presName="iconBgRect" presStyleLbl="bgShp" presStyleIdx="5" presStyleCnt="7"/>
      <dgm:spPr/>
    </dgm:pt>
    <dgm:pt modelId="{85316B15-FF11-40A2-ACA3-6DC773711023}" type="pres">
      <dgm:prSet presAssocID="{D4A6BB4C-E18F-423C-930F-CEC5C297824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ghtbulb"/>
        </a:ext>
      </dgm:extLst>
    </dgm:pt>
    <dgm:pt modelId="{6745D7B9-A5B6-4337-89FD-0CEDB8A932F5}" type="pres">
      <dgm:prSet presAssocID="{D4A6BB4C-E18F-423C-930F-CEC5C2978241}" presName="spaceRect" presStyleCnt="0"/>
      <dgm:spPr/>
    </dgm:pt>
    <dgm:pt modelId="{068E8032-AECF-4E79-BE3C-DFCF9CF8C848}" type="pres">
      <dgm:prSet presAssocID="{D4A6BB4C-E18F-423C-930F-CEC5C2978241}" presName="textRect" presStyleLbl="revTx" presStyleIdx="5" presStyleCnt="7">
        <dgm:presLayoutVars>
          <dgm:chMax val="1"/>
          <dgm:chPref val="1"/>
        </dgm:presLayoutVars>
      </dgm:prSet>
      <dgm:spPr/>
    </dgm:pt>
    <dgm:pt modelId="{75DC1500-058F-4438-BAD7-A405454D890B}" type="pres">
      <dgm:prSet presAssocID="{9B534FA7-A37B-4A18-BC8F-65429BD123A5}" presName="sibTrans" presStyleCnt="0"/>
      <dgm:spPr/>
    </dgm:pt>
    <dgm:pt modelId="{03777809-29E8-49EA-A978-2D3AD3462506}" type="pres">
      <dgm:prSet presAssocID="{20D3BD62-20A6-4068-94F3-15E912ABBE43}" presName="compNode" presStyleCnt="0"/>
      <dgm:spPr/>
    </dgm:pt>
    <dgm:pt modelId="{AF220FBC-B0B8-4314-9075-F660F57DF9EA}" type="pres">
      <dgm:prSet presAssocID="{20D3BD62-20A6-4068-94F3-15E912ABBE43}" presName="iconBgRect" presStyleLbl="bgShp" presStyleIdx="6" presStyleCnt="7"/>
      <dgm:spPr/>
    </dgm:pt>
    <dgm:pt modelId="{835C187B-16BF-4A69-86F2-7F3F02F39E69}" type="pres">
      <dgm:prSet presAssocID="{20D3BD62-20A6-4068-94F3-15E912ABBE4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humbs Up Sign"/>
        </a:ext>
      </dgm:extLst>
    </dgm:pt>
    <dgm:pt modelId="{827CCDEB-0494-45FC-AEF2-328065C5D0C6}" type="pres">
      <dgm:prSet presAssocID="{20D3BD62-20A6-4068-94F3-15E912ABBE43}" presName="spaceRect" presStyleCnt="0"/>
      <dgm:spPr/>
    </dgm:pt>
    <dgm:pt modelId="{0A293BD6-272E-4025-8C57-E1081DBD6B92}" type="pres">
      <dgm:prSet presAssocID="{20D3BD62-20A6-4068-94F3-15E912ABBE43}" presName="textRect" presStyleLbl="revTx" presStyleIdx="6" presStyleCnt="7">
        <dgm:presLayoutVars>
          <dgm:chMax val="1"/>
          <dgm:chPref val="1"/>
        </dgm:presLayoutVars>
      </dgm:prSet>
      <dgm:spPr/>
    </dgm:pt>
  </dgm:ptLst>
  <dgm:cxnLst>
    <dgm:cxn modelId="{653AFA07-E347-4935-BFBF-56F09629E3B2}" srcId="{748FDEF8-127E-4018-9364-74DD857F891F}" destId="{3D645DEB-A1F4-415F-B91E-ADAC7D437113}" srcOrd="3" destOrd="0" parTransId="{AEC5EDF8-9DFF-485B-B68A-0927A8E18EDB}" sibTransId="{1C341EE1-8165-49B8-AFDF-4BED1F5FE075}"/>
    <dgm:cxn modelId="{F9A75F26-AD80-4E46-93C9-40C396B3AD23}" type="presOf" srcId="{20D3BD62-20A6-4068-94F3-15E912ABBE43}" destId="{0A293BD6-272E-4025-8C57-E1081DBD6B92}" srcOrd="0" destOrd="0" presId="urn:microsoft.com/office/officeart/2018/5/layout/IconCircleLabelList"/>
    <dgm:cxn modelId="{C6C71635-5538-458C-A213-E5FA6B700EE8}" srcId="{748FDEF8-127E-4018-9364-74DD857F891F}" destId="{909B6A7F-D8C1-421F-8543-0A618F2D043B}" srcOrd="0" destOrd="0" parTransId="{FE5A4660-37DB-4B28-B046-BAFBDA82A1F4}" sibTransId="{CD9F48A4-E694-4122-8F00-61211FDB7663}"/>
    <dgm:cxn modelId="{CB01BC38-F8B8-4FC8-87AA-2D901883FFEB}" srcId="{748FDEF8-127E-4018-9364-74DD857F891F}" destId="{D9A9A6E1-FABD-477B-8D9C-150E81408991}" srcOrd="2" destOrd="0" parTransId="{FD8F9EBF-0552-4FB8-9B49-BCB08A7F21CE}" sibTransId="{9C0B5B93-4D50-477A-81AF-BB856919993C}"/>
    <dgm:cxn modelId="{7770EE39-5FEA-4855-A048-D052E80F6D3C}" type="presOf" srcId="{909B6A7F-D8C1-421F-8543-0A618F2D043B}" destId="{7EABD295-AE79-4038-88F8-44D0EBF76E3C}" srcOrd="0" destOrd="0" presId="urn:microsoft.com/office/officeart/2018/5/layout/IconCircleLabelList"/>
    <dgm:cxn modelId="{F92C0D49-1DD0-4398-880A-53DF706AB6D8}" srcId="{748FDEF8-127E-4018-9364-74DD857F891F}" destId="{D4A6BB4C-E18F-423C-930F-CEC5C2978241}" srcOrd="5" destOrd="0" parTransId="{88B6208D-D734-48DA-856A-F97B3C8DB0A3}" sibTransId="{9B534FA7-A37B-4A18-BC8F-65429BD123A5}"/>
    <dgm:cxn modelId="{ABEA5E4D-B8ED-45B0-99AB-4EF825F124E8}" type="presOf" srcId="{3D645DEB-A1F4-415F-B91E-ADAC7D437113}" destId="{4742804B-0B5C-4E85-AD63-A984062C238F}" srcOrd="0" destOrd="0" presId="urn:microsoft.com/office/officeart/2018/5/layout/IconCircleLabelList"/>
    <dgm:cxn modelId="{D2C62E74-2619-41AE-8861-E3114199EB90}" type="presOf" srcId="{D9A9A6E1-FABD-477B-8D9C-150E81408991}" destId="{70F12487-0ECB-4527-A5B8-E3392280E63F}" srcOrd="0" destOrd="0" presId="urn:microsoft.com/office/officeart/2018/5/layout/IconCircleLabelList"/>
    <dgm:cxn modelId="{01FCFA8B-363E-4966-81B7-1E1B8DE22A71}" srcId="{748FDEF8-127E-4018-9364-74DD857F891F}" destId="{8E2EEA97-A003-4D9A-B7E0-1E8F9933CD8D}" srcOrd="1" destOrd="0" parTransId="{09526F79-A9F6-42CF-97F9-1E4BEBEE934D}" sibTransId="{F355C5FA-2786-4052-97AE-74C5B9A11085}"/>
    <dgm:cxn modelId="{E5A2D2A0-5A2D-40F9-A015-22FC0EFFB334}" type="presOf" srcId="{8E2EEA97-A003-4D9A-B7E0-1E8F9933CD8D}" destId="{A665E798-BF5C-4455-8FDF-734D41CFBDA3}" srcOrd="0" destOrd="0" presId="urn:microsoft.com/office/officeart/2018/5/layout/IconCircleLabelList"/>
    <dgm:cxn modelId="{145F6CA1-D404-49E7-A0E7-B0DF9F4A278A}" type="presOf" srcId="{748FDEF8-127E-4018-9364-74DD857F891F}" destId="{08362F14-8C35-42C1-90EA-1891DDB0D2D2}" srcOrd="0" destOrd="0" presId="urn:microsoft.com/office/officeart/2018/5/layout/IconCircleLabelList"/>
    <dgm:cxn modelId="{8C39E0B4-7552-4A63-9EDA-EC8BE0D14B17}" srcId="{748FDEF8-127E-4018-9364-74DD857F891F}" destId="{20D3BD62-20A6-4068-94F3-15E912ABBE43}" srcOrd="6" destOrd="0" parTransId="{49F1FEFF-B228-4ED7-BD02-084915532007}" sibTransId="{43C9F05F-E208-4A9B-B67C-E5773E997DB2}"/>
    <dgm:cxn modelId="{8A1EF6BD-8A7B-48CD-9D99-BB06CBD9340D}" type="presOf" srcId="{C15C3ED6-6DCA-4809-82F6-FB5667908D77}" destId="{35EB5D4B-DE9F-46D5-B792-EF1AF8E0DC3F}" srcOrd="0" destOrd="0" presId="urn:microsoft.com/office/officeart/2018/5/layout/IconCircleLabelList"/>
    <dgm:cxn modelId="{BD4805C1-9861-4C77-9E37-D5C045E131DF}" type="presOf" srcId="{D4A6BB4C-E18F-423C-930F-CEC5C2978241}" destId="{068E8032-AECF-4E79-BE3C-DFCF9CF8C848}" srcOrd="0" destOrd="0" presId="urn:microsoft.com/office/officeart/2018/5/layout/IconCircleLabelList"/>
    <dgm:cxn modelId="{855797C5-7719-4265-A809-08FD5C6A41F9}" srcId="{748FDEF8-127E-4018-9364-74DD857F891F}" destId="{C15C3ED6-6DCA-4809-82F6-FB5667908D77}" srcOrd="4" destOrd="0" parTransId="{221FA8CE-20E1-4807-BFD0-156831F8A2B9}" sibTransId="{2B159ED8-3E04-4C85-869A-0FB73C47036F}"/>
    <dgm:cxn modelId="{0B55FE1C-1AC3-4E0E-952F-DBAD7E538708}" type="presParOf" srcId="{08362F14-8C35-42C1-90EA-1891DDB0D2D2}" destId="{A8533746-E2BA-4EAA-B533-B47DA92A6028}" srcOrd="0" destOrd="0" presId="urn:microsoft.com/office/officeart/2018/5/layout/IconCircleLabelList"/>
    <dgm:cxn modelId="{86D7A25A-2BC2-47F8-BCDA-5EB3D927E706}" type="presParOf" srcId="{A8533746-E2BA-4EAA-B533-B47DA92A6028}" destId="{16564F92-FB8E-4D7C-B826-E915F35747F2}" srcOrd="0" destOrd="0" presId="urn:microsoft.com/office/officeart/2018/5/layout/IconCircleLabelList"/>
    <dgm:cxn modelId="{D87122FB-8178-42E7-A4A9-A6AE970BCFA1}" type="presParOf" srcId="{A8533746-E2BA-4EAA-B533-B47DA92A6028}" destId="{F841AC7B-57F5-42B4-BCB4-A3B384B5089A}" srcOrd="1" destOrd="0" presId="urn:microsoft.com/office/officeart/2018/5/layout/IconCircleLabelList"/>
    <dgm:cxn modelId="{C99C6B79-2098-4BD0-B8C2-4D0450E39BA1}" type="presParOf" srcId="{A8533746-E2BA-4EAA-B533-B47DA92A6028}" destId="{57032E89-8C2B-42FD-8600-7E1ED18D8900}" srcOrd="2" destOrd="0" presId="urn:microsoft.com/office/officeart/2018/5/layout/IconCircleLabelList"/>
    <dgm:cxn modelId="{1D07F79D-34F0-48FC-9793-F80DDBDADACA}" type="presParOf" srcId="{A8533746-E2BA-4EAA-B533-B47DA92A6028}" destId="{7EABD295-AE79-4038-88F8-44D0EBF76E3C}" srcOrd="3" destOrd="0" presId="urn:microsoft.com/office/officeart/2018/5/layout/IconCircleLabelList"/>
    <dgm:cxn modelId="{D908565B-981E-4EAE-B470-4AED4433ACC3}" type="presParOf" srcId="{08362F14-8C35-42C1-90EA-1891DDB0D2D2}" destId="{3FC41326-47A0-4B31-82E5-FE60EC2FFE50}" srcOrd="1" destOrd="0" presId="urn:microsoft.com/office/officeart/2018/5/layout/IconCircleLabelList"/>
    <dgm:cxn modelId="{DEC16935-16A2-46E5-B5D1-BFABF0325738}" type="presParOf" srcId="{08362F14-8C35-42C1-90EA-1891DDB0D2D2}" destId="{863A7576-4F97-424A-A658-BEA4373F4771}" srcOrd="2" destOrd="0" presId="urn:microsoft.com/office/officeart/2018/5/layout/IconCircleLabelList"/>
    <dgm:cxn modelId="{D5A58CF2-72B2-4583-B8B1-E6C5D0462F43}" type="presParOf" srcId="{863A7576-4F97-424A-A658-BEA4373F4771}" destId="{C1DE0063-0497-4876-83AC-AE922A7E360D}" srcOrd="0" destOrd="0" presId="urn:microsoft.com/office/officeart/2018/5/layout/IconCircleLabelList"/>
    <dgm:cxn modelId="{72B197CB-F82A-461A-90C5-D35F896FD306}" type="presParOf" srcId="{863A7576-4F97-424A-A658-BEA4373F4771}" destId="{C9AC4355-30D7-4565-8F7B-7C0B2AF6405A}" srcOrd="1" destOrd="0" presId="urn:microsoft.com/office/officeart/2018/5/layout/IconCircleLabelList"/>
    <dgm:cxn modelId="{C21770DE-A437-4B71-853E-EDF013BA5892}" type="presParOf" srcId="{863A7576-4F97-424A-A658-BEA4373F4771}" destId="{8C224964-8463-4E94-8796-CC6B9759877A}" srcOrd="2" destOrd="0" presId="urn:microsoft.com/office/officeart/2018/5/layout/IconCircleLabelList"/>
    <dgm:cxn modelId="{E9BCF053-1EAE-4FE4-8357-E8DFD41EFA2E}" type="presParOf" srcId="{863A7576-4F97-424A-A658-BEA4373F4771}" destId="{A665E798-BF5C-4455-8FDF-734D41CFBDA3}" srcOrd="3" destOrd="0" presId="urn:microsoft.com/office/officeart/2018/5/layout/IconCircleLabelList"/>
    <dgm:cxn modelId="{FE5AAAE3-4EF4-4067-8E56-54A0B7C248E5}" type="presParOf" srcId="{08362F14-8C35-42C1-90EA-1891DDB0D2D2}" destId="{A7030A3C-6941-4D87-974F-44FA176F0674}" srcOrd="3" destOrd="0" presId="urn:microsoft.com/office/officeart/2018/5/layout/IconCircleLabelList"/>
    <dgm:cxn modelId="{2EE27CA9-F8D0-4471-BA07-941FF1B2D06F}" type="presParOf" srcId="{08362F14-8C35-42C1-90EA-1891DDB0D2D2}" destId="{50DD5BC7-1A17-4046-BAC5-987A9CBA321D}" srcOrd="4" destOrd="0" presId="urn:microsoft.com/office/officeart/2018/5/layout/IconCircleLabelList"/>
    <dgm:cxn modelId="{9E4918FB-339A-4B61-978F-E64EC22C8F59}" type="presParOf" srcId="{50DD5BC7-1A17-4046-BAC5-987A9CBA321D}" destId="{51956313-C4F3-4887-91FA-193AEADA4779}" srcOrd="0" destOrd="0" presId="urn:microsoft.com/office/officeart/2018/5/layout/IconCircleLabelList"/>
    <dgm:cxn modelId="{3D89B927-1F3E-46B7-A896-4DF70AC55D54}" type="presParOf" srcId="{50DD5BC7-1A17-4046-BAC5-987A9CBA321D}" destId="{B8EC3C98-D472-4C76-9C74-7181A6956063}" srcOrd="1" destOrd="0" presId="urn:microsoft.com/office/officeart/2018/5/layout/IconCircleLabelList"/>
    <dgm:cxn modelId="{DCE11285-BF7A-4F0A-ACBA-E5A0AE3F09F8}" type="presParOf" srcId="{50DD5BC7-1A17-4046-BAC5-987A9CBA321D}" destId="{E04D02D8-0C34-4E6A-98C8-F334DB083602}" srcOrd="2" destOrd="0" presId="urn:microsoft.com/office/officeart/2018/5/layout/IconCircleLabelList"/>
    <dgm:cxn modelId="{683687FC-DDBC-4A66-92AC-19FC0D07C10C}" type="presParOf" srcId="{50DD5BC7-1A17-4046-BAC5-987A9CBA321D}" destId="{70F12487-0ECB-4527-A5B8-E3392280E63F}" srcOrd="3" destOrd="0" presId="urn:microsoft.com/office/officeart/2018/5/layout/IconCircleLabelList"/>
    <dgm:cxn modelId="{526605CF-EBF1-44FD-BF53-53763868E24B}" type="presParOf" srcId="{08362F14-8C35-42C1-90EA-1891DDB0D2D2}" destId="{739C9AD9-38A8-414B-B45D-DBFF8579FE7C}" srcOrd="5" destOrd="0" presId="urn:microsoft.com/office/officeart/2018/5/layout/IconCircleLabelList"/>
    <dgm:cxn modelId="{F399EFDF-DC68-4010-A3A7-107E99A3B8DB}" type="presParOf" srcId="{08362F14-8C35-42C1-90EA-1891DDB0D2D2}" destId="{810C04F2-71DD-43BA-BF8E-7700EA57EF04}" srcOrd="6" destOrd="0" presId="urn:microsoft.com/office/officeart/2018/5/layout/IconCircleLabelList"/>
    <dgm:cxn modelId="{AB9980AE-33C4-4505-A976-4834F9FF8EE5}" type="presParOf" srcId="{810C04F2-71DD-43BA-BF8E-7700EA57EF04}" destId="{4F308127-5B2F-426C-9E39-7F22A0E578B4}" srcOrd="0" destOrd="0" presId="urn:microsoft.com/office/officeart/2018/5/layout/IconCircleLabelList"/>
    <dgm:cxn modelId="{F0781DFF-EEDC-4C3E-9C05-0CCEA4C446FC}" type="presParOf" srcId="{810C04F2-71DD-43BA-BF8E-7700EA57EF04}" destId="{4633E826-B6D0-4D9F-A63C-E4DB65CBC8C9}" srcOrd="1" destOrd="0" presId="urn:microsoft.com/office/officeart/2018/5/layout/IconCircleLabelList"/>
    <dgm:cxn modelId="{C09781E3-AFEA-4F94-AE1F-AC11AB67A3A6}" type="presParOf" srcId="{810C04F2-71DD-43BA-BF8E-7700EA57EF04}" destId="{3E1338CE-AE29-4429-8DFF-F63C458C3D29}" srcOrd="2" destOrd="0" presId="urn:microsoft.com/office/officeart/2018/5/layout/IconCircleLabelList"/>
    <dgm:cxn modelId="{93A35F36-DF03-4C0B-8360-A963A808F407}" type="presParOf" srcId="{810C04F2-71DD-43BA-BF8E-7700EA57EF04}" destId="{4742804B-0B5C-4E85-AD63-A984062C238F}" srcOrd="3" destOrd="0" presId="urn:microsoft.com/office/officeart/2018/5/layout/IconCircleLabelList"/>
    <dgm:cxn modelId="{5DE53EEB-8350-426D-A5FD-01999D3FDD71}" type="presParOf" srcId="{08362F14-8C35-42C1-90EA-1891DDB0D2D2}" destId="{2F000081-98F5-4C12-9E3E-3E59F500C8E4}" srcOrd="7" destOrd="0" presId="urn:microsoft.com/office/officeart/2018/5/layout/IconCircleLabelList"/>
    <dgm:cxn modelId="{E61A2F29-FD4B-4FEE-936A-FB17F368060C}" type="presParOf" srcId="{08362F14-8C35-42C1-90EA-1891DDB0D2D2}" destId="{142994D5-8EA8-40E7-8985-B34A14323897}" srcOrd="8" destOrd="0" presId="urn:microsoft.com/office/officeart/2018/5/layout/IconCircleLabelList"/>
    <dgm:cxn modelId="{33A66D37-C331-40C3-9A6B-C2F27EE0B1B5}" type="presParOf" srcId="{142994D5-8EA8-40E7-8985-B34A14323897}" destId="{E101EB36-D384-4FBA-AB59-A5787CB337BD}" srcOrd="0" destOrd="0" presId="urn:microsoft.com/office/officeart/2018/5/layout/IconCircleLabelList"/>
    <dgm:cxn modelId="{3B520216-72FE-4D67-BDBA-2A54E9DA9CF8}" type="presParOf" srcId="{142994D5-8EA8-40E7-8985-B34A14323897}" destId="{103D1C39-1A5A-478E-A81A-8AF6DD1BF7E6}" srcOrd="1" destOrd="0" presId="urn:microsoft.com/office/officeart/2018/5/layout/IconCircleLabelList"/>
    <dgm:cxn modelId="{886CF0AA-211E-4F06-BE44-B172EC2FD5F6}" type="presParOf" srcId="{142994D5-8EA8-40E7-8985-B34A14323897}" destId="{FC49A4E3-E7A1-4986-9C09-2F70AAEAC750}" srcOrd="2" destOrd="0" presId="urn:microsoft.com/office/officeart/2018/5/layout/IconCircleLabelList"/>
    <dgm:cxn modelId="{21540A61-B96E-4F0F-B192-33437C0C24D2}" type="presParOf" srcId="{142994D5-8EA8-40E7-8985-B34A14323897}" destId="{35EB5D4B-DE9F-46D5-B792-EF1AF8E0DC3F}" srcOrd="3" destOrd="0" presId="urn:microsoft.com/office/officeart/2018/5/layout/IconCircleLabelList"/>
    <dgm:cxn modelId="{F3B0B827-D693-408A-9692-9F828E21550C}" type="presParOf" srcId="{08362F14-8C35-42C1-90EA-1891DDB0D2D2}" destId="{C5B28A09-6AC7-4A27-B1CE-4305C0227D28}" srcOrd="9" destOrd="0" presId="urn:microsoft.com/office/officeart/2018/5/layout/IconCircleLabelList"/>
    <dgm:cxn modelId="{3EFC9D1E-1D28-480F-9703-6FA007D6F2F8}" type="presParOf" srcId="{08362F14-8C35-42C1-90EA-1891DDB0D2D2}" destId="{8F5D4F56-94A9-4A9A-9407-778E87C5E4E9}" srcOrd="10" destOrd="0" presId="urn:microsoft.com/office/officeart/2018/5/layout/IconCircleLabelList"/>
    <dgm:cxn modelId="{4C3014A9-11C7-4606-B90A-1103911C8CF5}" type="presParOf" srcId="{8F5D4F56-94A9-4A9A-9407-778E87C5E4E9}" destId="{4596BBF2-1838-47E9-9D22-DF95A0AD3E37}" srcOrd="0" destOrd="0" presId="urn:microsoft.com/office/officeart/2018/5/layout/IconCircleLabelList"/>
    <dgm:cxn modelId="{0BAFC5B1-A57E-40CA-8BA9-0D90CDED1079}" type="presParOf" srcId="{8F5D4F56-94A9-4A9A-9407-778E87C5E4E9}" destId="{85316B15-FF11-40A2-ACA3-6DC773711023}" srcOrd="1" destOrd="0" presId="urn:microsoft.com/office/officeart/2018/5/layout/IconCircleLabelList"/>
    <dgm:cxn modelId="{0BBAE80C-9D00-40F0-989E-B2BACA439FC8}" type="presParOf" srcId="{8F5D4F56-94A9-4A9A-9407-778E87C5E4E9}" destId="{6745D7B9-A5B6-4337-89FD-0CEDB8A932F5}" srcOrd="2" destOrd="0" presId="urn:microsoft.com/office/officeart/2018/5/layout/IconCircleLabelList"/>
    <dgm:cxn modelId="{852921EB-0776-4502-BE0D-D6D7E83D2023}" type="presParOf" srcId="{8F5D4F56-94A9-4A9A-9407-778E87C5E4E9}" destId="{068E8032-AECF-4E79-BE3C-DFCF9CF8C848}" srcOrd="3" destOrd="0" presId="urn:microsoft.com/office/officeart/2018/5/layout/IconCircleLabelList"/>
    <dgm:cxn modelId="{85A819F3-07D7-4265-8101-BE3A403607CB}" type="presParOf" srcId="{08362F14-8C35-42C1-90EA-1891DDB0D2D2}" destId="{75DC1500-058F-4438-BAD7-A405454D890B}" srcOrd="11" destOrd="0" presId="urn:microsoft.com/office/officeart/2018/5/layout/IconCircleLabelList"/>
    <dgm:cxn modelId="{691B98F0-3C6A-4B09-9133-04CF22F71959}" type="presParOf" srcId="{08362F14-8C35-42C1-90EA-1891DDB0D2D2}" destId="{03777809-29E8-49EA-A978-2D3AD3462506}" srcOrd="12" destOrd="0" presId="urn:microsoft.com/office/officeart/2018/5/layout/IconCircleLabelList"/>
    <dgm:cxn modelId="{2C93B32D-F127-4BA7-BB53-CFF137FC8BD1}" type="presParOf" srcId="{03777809-29E8-49EA-A978-2D3AD3462506}" destId="{AF220FBC-B0B8-4314-9075-F660F57DF9EA}" srcOrd="0" destOrd="0" presId="urn:microsoft.com/office/officeart/2018/5/layout/IconCircleLabelList"/>
    <dgm:cxn modelId="{4133C2E5-5E67-43D4-BD3A-13F71E75BA26}" type="presParOf" srcId="{03777809-29E8-49EA-A978-2D3AD3462506}" destId="{835C187B-16BF-4A69-86F2-7F3F02F39E69}" srcOrd="1" destOrd="0" presId="urn:microsoft.com/office/officeart/2018/5/layout/IconCircleLabelList"/>
    <dgm:cxn modelId="{904E0CB5-1FE6-488F-A5F1-C9807E9E515A}" type="presParOf" srcId="{03777809-29E8-49EA-A978-2D3AD3462506}" destId="{827CCDEB-0494-45FC-AEF2-328065C5D0C6}" srcOrd="2" destOrd="0" presId="urn:microsoft.com/office/officeart/2018/5/layout/IconCircleLabelList"/>
    <dgm:cxn modelId="{C84BC18F-839C-44CC-9911-239B164E0ED7}" type="presParOf" srcId="{03777809-29E8-49EA-A978-2D3AD3462506}" destId="{0A293BD6-272E-4025-8C57-E1081DBD6B9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316964-F7EC-4082-A8EF-75EA169B288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2ECF7A8-33C3-4203-AC93-06AA32A2624F}">
      <dgm:prSet/>
      <dgm:spPr/>
      <dgm:t>
        <a:bodyPr/>
        <a:lstStyle/>
        <a:p>
          <a:r>
            <a:rPr lang="en-US" b="1" i="0">
              <a:solidFill>
                <a:schemeClr val="tx1"/>
              </a:solidFill>
              <a:latin typeface="Arial" panose="020B0604020202020204" pitchFamily="34" charset="0"/>
              <a:cs typeface="Arial" panose="020B0604020202020204" pitchFamily="34" charset="0"/>
            </a:rPr>
            <a:t>Feedback Mechanisms</a:t>
          </a:r>
          <a:r>
            <a:rPr lang="en-US" b="0" i="0">
              <a:solidFill>
                <a:schemeClr val="tx1"/>
              </a:solidFill>
              <a:latin typeface="Arial" panose="020B0604020202020204" pitchFamily="34" charset="0"/>
              <a:cs typeface="Arial" panose="020B0604020202020204" pitchFamily="34" charset="0"/>
            </a:rPr>
            <a:t>: Establish channels for employees to share their feedback regarding disability inclusion initiatives.</a:t>
          </a:r>
          <a:endParaRPr lang="en-US">
            <a:solidFill>
              <a:schemeClr val="tx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Feedback Mechanisms: Establish channels for employees to share their feedback regarding disability inclusion initiatives.&#10;"/>
        </a:ext>
      </dgm:extLst>
    </dgm:pt>
    <dgm:pt modelId="{B90790F7-475B-4E2C-ABF7-DBD8AA26B8D9}" type="parTrans" cxnId="{DBD9D8AC-C8D0-406C-A559-64BF6D956EB2}">
      <dgm:prSet/>
      <dgm:spPr/>
      <dgm:t>
        <a:bodyPr/>
        <a:lstStyle/>
        <a:p>
          <a:endParaRPr lang="en-US"/>
        </a:p>
      </dgm:t>
    </dgm:pt>
    <dgm:pt modelId="{B3B7127C-288C-4F1C-8A45-46ED908505C6}" type="sibTrans" cxnId="{DBD9D8AC-C8D0-406C-A559-64BF6D956EB2}">
      <dgm:prSet/>
      <dgm:spPr/>
      <dgm:t>
        <a:bodyPr/>
        <a:lstStyle/>
        <a:p>
          <a:endParaRPr lang="en-US"/>
        </a:p>
      </dgm:t>
    </dgm:pt>
    <dgm:pt modelId="{2E0C24BE-4792-4A3F-B864-EE7D2CF30C91}">
      <dgm:prSet/>
      <dgm:spPr/>
      <dgm:t>
        <a:bodyPr/>
        <a:lstStyle/>
        <a:p>
          <a:r>
            <a:rPr lang="en-US" b="1" i="0">
              <a:solidFill>
                <a:schemeClr val="tx1"/>
              </a:solidFill>
              <a:latin typeface="Arial" panose="020B0604020202020204" pitchFamily="34" charset="0"/>
              <a:cs typeface="Arial" panose="020B0604020202020204" pitchFamily="34" charset="0"/>
            </a:rPr>
            <a:t>Regular Reviews</a:t>
          </a:r>
          <a:r>
            <a:rPr lang="en-US" b="0" i="0">
              <a:solidFill>
                <a:schemeClr val="tx1"/>
              </a:solidFill>
              <a:latin typeface="Arial" panose="020B0604020202020204" pitchFamily="34" charset="0"/>
              <a:cs typeface="Arial" panose="020B0604020202020204" pitchFamily="34" charset="0"/>
            </a:rPr>
            <a:t>: Regularly assess and revise policies and practices to guarantee their effectiveness and inclusivity.</a:t>
          </a:r>
          <a:endParaRPr lang="en-US">
            <a:solidFill>
              <a:schemeClr val="tx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Regular Reviews: Regularly assess and revise policies and practices to guarantee their effectiveness and inclusivity.&#10;"/>
        </a:ext>
      </dgm:extLst>
    </dgm:pt>
    <dgm:pt modelId="{82236C7C-A1E7-4748-B3B5-EC14EB10301F}" type="parTrans" cxnId="{4F0E925B-D326-4229-BE56-184AD3E2A03F}">
      <dgm:prSet/>
      <dgm:spPr/>
      <dgm:t>
        <a:bodyPr/>
        <a:lstStyle/>
        <a:p>
          <a:endParaRPr lang="en-US"/>
        </a:p>
      </dgm:t>
    </dgm:pt>
    <dgm:pt modelId="{7A2AFED3-F8C0-4CDB-9E86-76970D421C3C}" type="sibTrans" cxnId="{4F0E925B-D326-4229-BE56-184AD3E2A03F}">
      <dgm:prSet/>
      <dgm:spPr/>
      <dgm:t>
        <a:bodyPr/>
        <a:lstStyle/>
        <a:p>
          <a:endParaRPr lang="en-US"/>
        </a:p>
      </dgm:t>
    </dgm:pt>
    <dgm:pt modelId="{AC2BE37B-953A-409D-8055-5756E9ADAA6D}" type="pres">
      <dgm:prSet presAssocID="{BD316964-F7EC-4082-A8EF-75EA169B2887}" presName="hierChild1" presStyleCnt="0">
        <dgm:presLayoutVars>
          <dgm:chPref val="1"/>
          <dgm:dir/>
          <dgm:animOne val="branch"/>
          <dgm:animLvl val="lvl"/>
          <dgm:resizeHandles/>
        </dgm:presLayoutVars>
      </dgm:prSet>
      <dgm:spPr/>
    </dgm:pt>
    <dgm:pt modelId="{C51D3198-A9AA-4AC0-AB21-1050FB22D45B}" type="pres">
      <dgm:prSet presAssocID="{62ECF7A8-33C3-4203-AC93-06AA32A2624F}" presName="hierRoot1" presStyleCnt="0"/>
      <dgm:spPr/>
    </dgm:pt>
    <dgm:pt modelId="{CF724F72-89B0-48D8-AB27-E51684E8C524}" type="pres">
      <dgm:prSet presAssocID="{62ECF7A8-33C3-4203-AC93-06AA32A2624F}" presName="composite" presStyleCnt="0"/>
      <dgm:spPr/>
    </dgm:pt>
    <dgm:pt modelId="{A9D0619D-502A-4944-8EEB-002658DA86BD}" type="pres">
      <dgm:prSet presAssocID="{62ECF7A8-33C3-4203-AC93-06AA32A2624F}" presName="background" presStyleLbl="node0" presStyleIdx="0" presStyleCnt="2"/>
      <dgm:spPr/>
    </dgm:pt>
    <dgm:pt modelId="{6B490822-0D8A-4B6C-A608-9E5733D3688F}" type="pres">
      <dgm:prSet presAssocID="{62ECF7A8-33C3-4203-AC93-06AA32A2624F}" presName="text" presStyleLbl="fgAcc0" presStyleIdx="0" presStyleCnt="2">
        <dgm:presLayoutVars>
          <dgm:chPref val="3"/>
        </dgm:presLayoutVars>
      </dgm:prSet>
      <dgm:spPr/>
    </dgm:pt>
    <dgm:pt modelId="{22D1E069-1508-49E4-981E-27137172F9BB}" type="pres">
      <dgm:prSet presAssocID="{62ECF7A8-33C3-4203-AC93-06AA32A2624F}" presName="hierChild2" presStyleCnt="0"/>
      <dgm:spPr/>
    </dgm:pt>
    <dgm:pt modelId="{E6FF8721-B563-4F55-B853-13E687408502}" type="pres">
      <dgm:prSet presAssocID="{2E0C24BE-4792-4A3F-B864-EE7D2CF30C91}" presName="hierRoot1" presStyleCnt="0"/>
      <dgm:spPr/>
    </dgm:pt>
    <dgm:pt modelId="{43AC8125-9EE6-433C-9D26-B8BCC64E1FE0}" type="pres">
      <dgm:prSet presAssocID="{2E0C24BE-4792-4A3F-B864-EE7D2CF30C91}" presName="composite" presStyleCnt="0"/>
      <dgm:spPr/>
    </dgm:pt>
    <dgm:pt modelId="{576E389A-C74F-4305-929E-68E91A349A77}" type="pres">
      <dgm:prSet presAssocID="{2E0C24BE-4792-4A3F-B864-EE7D2CF30C91}" presName="background" presStyleLbl="node0" presStyleIdx="1" presStyleCnt="2"/>
      <dgm:spPr/>
    </dgm:pt>
    <dgm:pt modelId="{BBCBFFA0-5434-425A-B50B-CFC49485C333}" type="pres">
      <dgm:prSet presAssocID="{2E0C24BE-4792-4A3F-B864-EE7D2CF30C91}" presName="text" presStyleLbl="fgAcc0" presStyleIdx="1" presStyleCnt="2">
        <dgm:presLayoutVars>
          <dgm:chPref val="3"/>
        </dgm:presLayoutVars>
      </dgm:prSet>
      <dgm:spPr/>
    </dgm:pt>
    <dgm:pt modelId="{57EB35F5-C86B-496F-9DEE-1E1C9CF00C16}" type="pres">
      <dgm:prSet presAssocID="{2E0C24BE-4792-4A3F-B864-EE7D2CF30C91}" presName="hierChild2" presStyleCnt="0"/>
      <dgm:spPr/>
    </dgm:pt>
  </dgm:ptLst>
  <dgm:cxnLst>
    <dgm:cxn modelId="{4F0E925B-D326-4229-BE56-184AD3E2A03F}" srcId="{BD316964-F7EC-4082-A8EF-75EA169B2887}" destId="{2E0C24BE-4792-4A3F-B864-EE7D2CF30C91}" srcOrd="1" destOrd="0" parTransId="{82236C7C-A1E7-4748-B3B5-EC14EB10301F}" sibTransId="{7A2AFED3-F8C0-4CDB-9E86-76970D421C3C}"/>
    <dgm:cxn modelId="{DBD9D8AC-C8D0-406C-A559-64BF6D956EB2}" srcId="{BD316964-F7EC-4082-A8EF-75EA169B2887}" destId="{62ECF7A8-33C3-4203-AC93-06AA32A2624F}" srcOrd="0" destOrd="0" parTransId="{B90790F7-475B-4E2C-ABF7-DBD8AA26B8D9}" sibTransId="{B3B7127C-288C-4F1C-8A45-46ED908505C6}"/>
    <dgm:cxn modelId="{D42D5FAE-9394-4261-A25A-7CFE6BEBB0C5}" type="presOf" srcId="{BD316964-F7EC-4082-A8EF-75EA169B2887}" destId="{AC2BE37B-953A-409D-8055-5756E9ADAA6D}" srcOrd="0" destOrd="0" presId="urn:microsoft.com/office/officeart/2005/8/layout/hierarchy1"/>
    <dgm:cxn modelId="{CE25A6BB-50B7-4E38-BD8A-44151279100C}" type="presOf" srcId="{2E0C24BE-4792-4A3F-B864-EE7D2CF30C91}" destId="{BBCBFFA0-5434-425A-B50B-CFC49485C333}" srcOrd="0" destOrd="0" presId="urn:microsoft.com/office/officeart/2005/8/layout/hierarchy1"/>
    <dgm:cxn modelId="{C2972BD8-711F-4D75-ABA1-52E932789A0C}" type="presOf" srcId="{62ECF7A8-33C3-4203-AC93-06AA32A2624F}" destId="{6B490822-0D8A-4B6C-A608-9E5733D3688F}" srcOrd="0" destOrd="0" presId="urn:microsoft.com/office/officeart/2005/8/layout/hierarchy1"/>
    <dgm:cxn modelId="{595E85F5-CB2A-4072-A0F5-616B7D3D02DF}" type="presParOf" srcId="{AC2BE37B-953A-409D-8055-5756E9ADAA6D}" destId="{C51D3198-A9AA-4AC0-AB21-1050FB22D45B}" srcOrd="0" destOrd="0" presId="urn:microsoft.com/office/officeart/2005/8/layout/hierarchy1"/>
    <dgm:cxn modelId="{8D11DDFF-1000-4FF9-8154-FBEA52757480}" type="presParOf" srcId="{C51D3198-A9AA-4AC0-AB21-1050FB22D45B}" destId="{CF724F72-89B0-48D8-AB27-E51684E8C524}" srcOrd="0" destOrd="0" presId="urn:microsoft.com/office/officeart/2005/8/layout/hierarchy1"/>
    <dgm:cxn modelId="{A46327B8-CAA7-44DA-B173-4E11370EA1C4}" type="presParOf" srcId="{CF724F72-89B0-48D8-AB27-E51684E8C524}" destId="{A9D0619D-502A-4944-8EEB-002658DA86BD}" srcOrd="0" destOrd="0" presId="urn:microsoft.com/office/officeart/2005/8/layout/hierarchy1"/>
    <dgm:cxn modelId="{DCCEC326-302C-4EB1-8890-4439EF34435D}" type="presParOf" srcId="{CF724F72-89B0-48D8-AB27-E51684E8C524}" destId="{6B490822-0D8A-4B6C-A608-9E5733D3688F}" srcOrd="1" destOrd="0" presId="urn:microsoft.com/office/officeart/2005/8/layout/hierarchy1"/>
    <dgm:cxn modelId="{D3130103-ECCD-4F1E-BA63-178E0D848C57}" type="presParOf" srcId="{C51D3198-A9AA-4AC0-AB21-1050FB22D45B}" destId="{22D1E069-1508-49E4-981E-27137172F9BB}" srcOrd="1" destOrd="0" presId="urn:microsoft.com/office/officeart/2005/8/layout/hierarchy1"/>
    <dgm:cxn modelId="{07F7CFB7-D3B4-4B92-8793-04C54A6E57C4}" type="presParOf" srcId="{AC2BE37B-953A-409D-8055-5756E9ADAA6D}" destId="{E6FF8721-B563-4F55-B853-13E687408502}" srcOrd="1" destOrd="0" presId="urn:microsoft.com/office/officeart/2005/8/layout/hierarchy1"/>
    <dgm:cxn modelId="{EE7B8F81-A7A0-471A-9058-453A185AD161}" type="presParOf" srcId="{E6FF8721-B563-4F55-B853-13E687408502}" destId="{43AC8125-9EE6-433C-9D26-B8BCC64E1FE0}" srcOrd="0" destOrd="0" presId="urn:microsoft.com/office/officeart/2005/8/layout/hierarchy1"/>
    <dgm:cxn modelId="{F9816CC3-CD8E-4C13-936D-9A1FB89B7843}" type="presParOf" srcId="{43AC8125-9EE6-433C-9D26-B8BCC64E1FE0}" destId="{576E389A-C74F-4305-929E-68E91A349A77}" srcOrd="0" destOrd="0" presId="urn:microsoft.com/office/officeart/2005/8/layout/hierarchy1"/>
    <dgm:cxn modelId="{833C02E5-4CAF-446F-B90B-78C72FDB944C}" type="presParOf" srcId="{43AC8125-9EE6-433C-9D26-B8BCC64E1FE0}" destId="{BBCBFFA0-5434-425A-B50B-CFC49485C333}" srcOrd="1" destOrd="0" presId="urn:microsoft.com/office/officeart/2005/8/layout/hierarchy1"/>
    <dgm:cxn modelId="{F0653DBA-BAAC-44D3-AFAC-835EA75DB16F}" type="presParOf" srcId="{E6FF8721-B563-4F55-B853-13E687408502}" destId="{57EB35F5-C86B-496F-9DEE-1E1C9CF00C1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98E5AC-2DB9-4632-A85A-CB2255ED175D}" type="doc">
      <dgm:prSet loTypeId="urn:microsoft.com/office/officeart/2017/3/layout/HorizontalPathTimeline" loCatId="process" qsTypeId="urn:microsoft.com/office/officeart/2005/8/quickstyle/simple1" qsCatId="simple" csTypeId="urn:microsoft.com/office/officeart/2005/8/colors/accent0_3" csCatId="mainScheme" phldr="1"/>
      <dgm:spPr/>
      <dgm:t>
        <a:bodyPr/>
        <a:lstStyle/>
        <a:p>
          <a:endParaRPr lang="en-US"/>
        </a:p>
      </dgm:t>
    </dgm:pt>
    <dgm:pt modelId="{9524FC42-84C9-4CB6-996E-3CBDF5D8D2BC}">
      <dgm:prSet/>
      <dgm:spPr/>
      <dgm:t>
        <a:bodyPr/>
        <a:lstStyle/>
        <a:p>
          <a:pPr>
            <a:defRPr b="1"/>
          </a:pPr>
          <a:r>
            <a:rPr lang="en-US"/>
            <a:t>1815–1817</a:t>
          </a:r>
        </a:p>
      </dgm:t>
    </dgm:pt>
    <dgm:pt modelId="{9FB2816E-433B-4655-8EB9-BB781BAC907B}" type="parTrans" cxnId="{D21F26AD-81B5-4ECA-9766-0C0E77BB8C42}">
      <dgm:prSet/>
      <dgm:spPr/>
      <dgm:t>
        <a:bodyPr/>
        <a:lstStyle/>
        <a:p>
          <a:endParaRPr lang="en-US"/>
        </a:p>
      </dgm:t>
    </dgm:pt>
    <dgm:pt modelId="{79D78759-7A33-456D-80A9-D5AE052EEC11}" type="sibTrans" cxnId="{D21F26AD-81B5-4ECA-9766-0C0E77BB8C42}">
      <dgm:prSet/>
      <dgm:spPr/>
      <dgm:t>
        <a:bodyPr/>
        <a:lstStyle/>
        <a:p>
          <a:endParaRPr lang="en-US"/>
        </a:p>
      </dgm:t>
    </dgm:pt>
    <dgm:pt modelId="{EC939886-7340-49C7-8DB8-D40BCA5735DB}">
      <dgm:prSet/>
      <dgm:spPr/>
      <dgm:t>
        <a:bodyPr/>
        <a:lstStyle/>
        <a:p>
          <a:r>
            <a:rPr lang="en-US">
              <a:latin typeface="Arial" panose="020B0604020202020204" pitchFamily="34" charset="0"/>
              <a:cs typeface="Arial" panose="020B0604020202020204" pitchFamily="34" charset="0"/>
            </a:rPr>
            <a:t>Thomas Gallaudet founds the first permanent school for the deaf</a:t>
          </a:r>
        </a:p>
      </dgm:t>
    </dgm:pt>
    <dgm:pt modelId="{C8C537C3-9B7C-4958-BB38-600CC0B64160}" type="parTrans" cxnId="{4CE3B492-8E19-414A-8FC0-C2209B76584A}">
      <dgm:prSet/>
      <dgm:spPr/>
      <dgm:t>
        <a:bodyPr/>
        <a:lstStyle/>
        <a:p>
          <a:endParaRPr lang="en-US"/>
        </a:p>
      </dgm:t>
    </dgm:pt>
    <dgm:pt modelId="{960A3155-12EB-4CAC-A98B-26AF19C9E95B}" type="sibTrans" cxnId="{4CE3B492-8E19-414A-8FC0-C2209B76584A}">
      <dgm:prSet/>
      <dgm:spPr/>
      <dgm:t>
        <a:bodyPr/>
        <a:lstStyle/>
        <a:p>
          <a:endParaRPr lang="en-US"/>
        </a:p>
      </dgm:t>
    </dgm:pt>
    <dgm:pt modelId="{9629BCE8-BE40-4E85-BD9A-11B03F008FB1}">
      <dgm:prSet/>
      <dgm:spPr/>
      <dgm:t>
        <a:bodyPr/>
        <a:lstStyle/>
        <a:p>
          <a:pPr>
            <a:defRPr b="1"/>
          </a:pPr>
          <a:r>
            <a:rPr lang="en-US"/>
            <a:t>1829</a:t>
          </a:r>
        </a:p>
      </dgm:t>
    </dgm:pt>
    <dgm:pt modelId="{48C223D0-6E38-43DC-8E0C-679454C5215C}" type="parTrans" cxnId="{50861236-FF8C-4398-8094-05351BE7A728}">
      <dgm:prSet/>
      <dgm:spPr/>
      <dgm:t>
        <a:bodyPr/>
        <a:lstStyle/>
        <a:p>
          <a:endParaRPr lang="en-US"/>
        </a:p>
      </dgm:t>
    </dgm:pt>
    <dgm:pt modelId="{DF733D9E-2E82-4F98-8C9B-424D8F48D4FF}" type="sibTrans" cxnId="{50861236-FF8C-4398-8094-05351BE7A728}">
      <dgm:prSet/>
      <dgm:spPr/>
      <dgm:t>
        <a:bodyPr/>
        <a:lstStyle/>
        <a:p>
          <a:endParaRPr lang="en-US"/>
        </a:p>
      </dgm:t>
    </dgm:pt>
    <dgm:pt modelId="{20D021C9-B91A-4382-A3CE-079A25CB068F}">
      <dgm:prSet/>
      <dgm:spPr/>
      <dgm:t>
        <a:bodyPr/>
        <a:lstStyle/>
        <a:p>
          <a:r>
            <a:rPr lang="en-US">
              <a:latin typeface="Arial" panose="020B0604020202020204" pitchFamily="34" charset="0"/>
              <a:cs typeface="Arial" panose="020B0604020202020204" pitchFamily="34" charset="0"/>
            </a:rPr>
            <a:t>Louis Braille invents the raised alphabet </a:t>
          </a:r>
        </a:p>
      </dgm:t>
    </dgm:pt>
    <dgm:pt modelId="{96B14D6E-31DF-42B9-8EAD-A98C7677F90C}" type="parTrans" cxnId="{66BD8630-DE29-42B3-9DFE-7E3EC7AABCB7}">
      <dgm:prSet/>
      <dgm:spPr/>
      <dgm:t>
        <a:bodyPr/>
        <a:lstStyle/>
        <a:p>
          <a:endParaRPr lang="en-US"/>
        </a:p>
      </dgm:t>
    </dgm:pt>
    <dgm:pt modelId="{EA08BCF0-8C1B-41C4-997F-10F91B8EB505}" type="sibTrans" cxnId="{66BD8630-DE29-42B3-9DFE-7E3EC7AABCB7}">
      <dgm:prSet/>
      <dgm:spPr/>
      <dgm:t>
        <a:bodyPr/>
        <a:lstStyle/>
        <a:p>
          <a:endParaRPr lang="en-US"/>
        </a:p>
      </dgm:t>
    </dgm:pt>
    <dgm:pt modelId="{5B3F07A8-32EF-41BD-8E88-6737FC5F1836}">
      <dgm:prSet/>
      <dgm:spPr/>
      <dgm:t>
        <a:bodyPr/>
        <a:lstStyle/>
        <a:p>
          <a:r>
            <a:rPr lang="en-US">
              <a:latin typeface="Arial" panose="020B0604020202020204" pitchFamily="34" charset="0"/>
              <a:cs typeface="Arial" panose="020B0604020202020204" pitchFamily="34" charset="0"/>
            </a:rPr>
            <a:t>First taught at the St. Louis School for the Blind 30 years later in 1860</a:t>
          </a:r>
        </a:p>
      </dgm:t>
    </dgm:pt>
    <dgm:pt modelId="{86347D63-BE84-4F1C-A86E-E57E472B55CC}" type="parTrans" cxnId="{DAEAEAF4-F444-4033-BD99-907C186D83D7}">
      <dgm:prSet/>
      <dgm:spPr/>
      <dgm:t>
        <a:bodyPr/>
        <a:lstStyle/>
        <a:p>
          <a:endParaRPr lang="en-US"/>
        </a:p>
      </dgm:t>
    </dgm:pt>
    <dgm:pt modelId="{87BA71BE-D806-4C02-A832-FE5C0A471891}" type="sibTrans" cxnId="{DAEAEAF4-F444-4033-BD99-907C186D83D7}">
      <dgm:prSet/>
      <dgm:spPr/>
      <dgm:t>
        <a:bodyPr/>
        <a:lstStyle/>
        <a:p>
          <a:endParaRPr lang="en-US"/>
        </a:p>
      </dgm:t>
    </dgm:pt>
    <dgm:pt modelId="{C8F5B1F3-51A2-4088-A948-72A52B4E05AB}">
      <dgm:prSet/>
      <dgm:spPr/>
      <dgm:t>
        <a:bodyPr/>
        <a:lstStyle/>
        <a:p>
          <a:pPr>
            <a:defRPr b="1"/>
          </a:pPr>
          <a:r>
            <a:rPr lang="en-US"/>
            <a:t>1907</a:t>
          </a:r>
        </a:p>
      </dgm:t>
    </dgm:pt>
    <dgm:pt modelId="{7C160127-5A58-4603-AF38-B83E52BD3D42}" type="parTrans" cxnId="{6F828772-2AD5-4264-AE8E-52AF9F989895}">
      <dgm:prSet/>
      <dgm:spPr/>
      <dgm:t>
        <a:bodyPr/>
        <a:lstStyle/>
        <a:p>
          <a:endParaRPr lang="en-US"/>
        </a:p>
      </dgm:t>
    </dgm:pt>
    <dgm:pt modelId="{363A9867-B8C4-4A5E-8B5B-C0B50908FBFC}" type="sibTrans" cxnId="{6F828772-2AD5-4264-AE8E-52AF9F989895}">
      <dgm:prSet/>
      <dgm:spPr/>
      <dgm:t>
        <a:bodyPr/>
        <a:lstStyle/>
        <a:p>
          <a:endParaRPr lang="en-US"/>
        </a:p>
      </dgm:t>
    </dgm:pt>
    <dgm:pt modelId="{391BBC78-5BDB-48E3-9364-409BE8911982}">
      <dgm:prSet/>
      <dgm:spPr/>
      <dgm:t>
        <a:bodyPr/>
        <a:lstStyle/>
        <a:p>
          <a:r>
            <a:rPr lang="en-US">
              <a:latin typeface="Arial" panose="020B0604020202020204" pitchFamily="34" charset="0"/>
              <a:cs typeface="Arial" panose="020B0604020202020204" pitchFamily="34" charset="0"/>
            </a:rPr>
            <a:t>Eugenic Sterilization Laws </a:t>
          </a:r>
        </a:p>
      </dgm:t>
    </dgm:pt>
    <dgm:pt modelId="{D4940781-358E-47CF-B5F9-E710948F020E}" type="parTrans" cxnId="{FAE4D968-E642-428A-B0B2-44B29E42686C}">
      <dgm:prSet/>
      <dgm:spPr/>
      <dgm:t>
        <a:bodyPr/>
        <a:lstStyle/>
        <a:p>
          <a:endParaRPr lang="en-US"/>
        </a:p>
      </dgm:t>
    </dgm:pt>
    <dgm:pt modelId="{B07D24C7-C458-47E7-852E-13ADE0DAC229}" type="sibTrans" cxnId="{FAE4D968-E642-428A-B0B2-44B29E42686C}">
      <dgm:prSet/>
      <dgm:spPr/>
      <dgm:t>
        <a:bodyPr/>
        <a:lstStyle/>
        <a:p>
          <a:endParaRPr lang="en-US"/>
        </a:p>
      </dgm:t>
    </dgm:pt>
    <dgm:pt modelId="{2E398397-76E7-4D82-A086-8F5026B5CCDA}">
      <dgm:prSet/>
      <dgm:spPr/>
      <dgm:t>
        <a:bodyPr/>
        <a:lstStyle/>
        <a:p>
          <a:r>
            <a:rPr lang="en-US">
              <a:latin typeface="Arial" panose="020B0604020202020204" pitchFamily="34" charset="0"/>
              <a:cs typeface="Arial" panose="020B0604020202020204" pitchFamily="34" charset="0"/>
            </a:rPr>
            <a:t>Indiana first state to enact sterilization law in state institutions.  24 other states follow.  </a:t>
          </a:r>
        </a:p>
      </dgm:t>
    </dgm:pt>
    <dgm:pt modelId="{A161F06D-822E-4B1B-9FCE-DE0E71ACA196}" type="parTrans" cxnId="{229FA092-3E41-47EB-B173-FCF857AAC220}">
      <dgm:prSet/>
      <dgm:spPr/>
      <dgm:t>
        <a:bodyPr/>
        <a:lstStyle/>
        <a:p>
          <a:endParaRPr lang="en-US"/>
        </a:p>
      </dgm:t>
    </dgm:pt>
    <dgm:pt modelId="{65534286-EC52-40AE-BD18-EADB9D510006}" type="sibTrans" cxnId="{229FA092-3E41-47EB-B173-FCF857AAC220}">
      <dgm:prSet/>
      <dgm:spPr/>
      <dgm:t>
        <a:bodyPr/>
        <a:lstStyle/>
        <a:p>
          <a:endParaRPr lang="en-US"/>
        </a:p>
      </dgm:t>
    </dgm:pt>
    <dgm:pt modelId="{C6E47215-1DDE-4354-BEE9-C73A6CE931B9}" type="pres">
      <dgm:prSet presAssocID="{9998E5AC-2DB9-4632-A85A-CB2255ED175D}" presName="root" presStyleCnt="0">
        <dgm:presLayoutVars>
          <dgm:chMax/>
          <dgm:chPref/>
          <dgm:animLvl val="lvl"/>
        </dgm:presLayoutVars>
      </dgm:prSet>
      <dgm:spPr/>
    </dgm:pt>
    <dgm:pt modelId="{E342B4E1-A7A1-431D-9CBE-1CA28C0E7F79}" type="pres">
      <dgm:prSet presAssocID="{9998E5AC-2DB9-4632-A85A-CB2255ED175D}" presName="divider" presStyleLbl="node1" presStyleIdx="0" presStyleCnt="1"/>
      <dgm:spPr/>
    </dgm:pt>
    <dgm:pt modelId="{8BDBBC35-D45E-42FE-B2ED-647043D72EC3}" type="pres">
      <dgm:prSet presAssocID="{9998E5AC-2DB9-4632-A85A-CB2255ED175D}" presName="nodes" presStyleCnt="0">
        <dgm:presLayoutVars>
          <dgm:chMax/>
          <dgm:chPref/>
          <dgm:animLvl val="lvl"/>
        </dgm:presLayoutVars>
      </dgm:prSet>
      <dgm:spPr/>
    </dgm:pt>
    <dgm:pt modelId="{4C5EC2D8-A186-4B79-B43A-04EC816C2ED2}" type="pres">
      <dgm:prSet presAssocID="{9524FC42-84C9-4CB6-996E-3CBDF5D8D2BC}" presName="composite" presStyleCnt="0"/>
      <dgm:spPr/>
    </dgm:pt>
    <dgm:pt modelId="{FBF360A9-5AC6-4DC6-8AE4-2F701A7990CF}" type="pres">
      <dgm:prSet presAssocID="{9524FC42-84C9-4CB6-996E-3CBDF5D8D2BC}" presName="L1TextContainer" presStyleLbl="revTx" presStyleIdx="0" presStyleCnt="3">
        <dgm:presLayoutVars>
          <dgm:chMax val="1"/>
          <dgm:chPref val="1"/>
          <dgm:bulletEnabled val="1"/>
        </dgm:presLayoutVars>
      </dgm:prSet>
      <dgm:spPr/>
    </dgm:pt>
    <dgm:pt modelId="{40B53F88-E238-4318-A16E-40A2F05210AB}" type="pres">
      <dgm:prSet presAssocID="{9524FC42-84C9-4CB6-996E-3CBDF5D8D2BC}" presName="L2TextContainerWrapper" presStyleCnt="0">
        <dgm:presLayoutVars>
          <dgm:chMax val="0"/>
          <dgm:chPref val="0"/>
          <dgm:bulletEnabled val="1"/>
        </dgm:presLayoutVars>
      </dgm:prSet>
      <dgm:spPr/>
    </dgm:pt>
    <dgm:pt modelId="{9418638F-4F14-4F9E-AF14-AF33FD4AA417}" type="pres">
      <dgm:prSet presAssocID="{9524FC42-84C9-4CB6-996E-3CBDF5D8D2BC}" presName="L2TextContainer" presStyleLbl="bgAccFollowNode1" presStyleIdx="0" presStyleCnt="3"/>
      <dgm:spPr/>
    </dgm:pt>
    <dgm:pt modelId="{17E75811-FA26-490B-B92C-4115FD6700A4}" type="pres">
      <dgm:prSet presAssocID="{9524FC42-84C9-4CB6-996E-3CBDF5D8D2BC}" presName="FlexibleEmptyPlaceHolder" presStyleCnt="0"/>
      <dgm:spPr/>
    </dgm:pt>
    <dgm:pt modelId="{B26EF97B-EFD4-430A-A89A-08AE1E383A97}" type="pres">
      <dgm:prSet presAssocID="{9524FC42-84C9-4CB6-996E-3CBDF5D8D2BC}" presName="ConnectLine" presStyleLbl="alignNode1" presStyleIdx="0" presStyleCnt="3"/>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EBDF926D-25A8-421C-B63B-E3E06AD12767}" type="pres">
      <dgm:prSet presAssocID="{9524FC42-84C9-4CB6-996E-3CBDF5D8D2BC}" presName="ConnectorPoint" presStyleLbl="fgAcc1" presStyleIdx="0" presStyleCnt="3"/>
      <dgm:spPr>
        <a:solidFill>
          <a:schemeClr val="lt2">
            <a:alpha val="90000"/>
            <a:hueOff val="0"/>
            <a:satOff val="0"/>
            <a:lumOff val="0"/>
            <a:alphaOff val="0"/>
          </a:schemeClr>
        </a:solidFill>
        <a:ln w="19050" cap="flat" cmpd="sng" algn="ctr">
          <a:noFill/>
          <a:prstDash val="solid"/>
          <a:miter lim="800000"/>
        </a:ln>
        <a:effectLst/>
      </dgm:spPr>
    </dgm:pt>
    <dgm:pt modelId="{E21D659A-B31B-4221-AB9D-7CB1047A4104}" type="pres">
      <dgm:prSet presAssocID="{9524FC42-84C9-4CB6-996E-3CBDF5D8D2BC}" presName="EmptyPlaceHolder" presStyleCnt="0"/>
      <dgm:spPr/>
    </dgm:pt>
    <dgm:pt modelId="{999E2BBD-1BA8-4A9A-BE59-9AFFB8C89EAF}" type="pres">
      <dgm:prSet presAssocID="{79D78759-7A33-456D-80A9-D5AE052EEC11}" presName="spaceBetweenRectangles" presStyleCnt="0"/>
      <dgm:spPr/>
    </dgm:pt>
    <dgm:pt modelId="{D396E0B5-A6DB-4A1B-B603-5B9E7B4F8A9D}" type="pres">
      <dgm:prSet presAssocID="{9629BCE8-BE40-4E85-BD9A-11B03F008FB1}" presName="composite" presStyleCnt="0"/>
      <dgm:spPr/>
    </dgm:pt>
    <dgm:pt modelId="{D73D167B-1BE4-415D-A544-AFAFE5DCF6A3}" type="pres">
      <dgm:prSet presAssocID="{9629BCE8-BE40-4E85-BD9A-11B03F008FB1}" presName="L1TextContainer" presStyleLbl="revTx" presStyleIdx="1" presStyleCnt="3">
        <dgm:presLayoutVars>
          <dgm:chMax val="1"/>
          <dgm:chPref val="1"/>
          <dgm:bulletEnabled val="1"/>
        </dgm:presLayoutVars>
      </dgm:prSet>
      <dgm:spPr/>
    </dgm:pt>
    <dgm:pt modelId="{C5ED296A-7687-4A78-BE02-239396597993}" type="pres">
      <dgm:prSet presAssocID="{9629BCE8-BE40-4E85-BD9A-11B03F008FB1}" presName="L2TextContainerWrapper" presStyleCnt="0">
        <dgm:presLayoutVars>
          <dgm:chMax val="0"/>
          <dgm:chPref val="0"/>
          <dgm:bulletEnabled val="1"/>
        </dgm:presLayoutVars>
      </dgm:prSet>
      <dgm:spPr/>
    </dgm:pt>
    <dgm:pt modelId="{B6A9921F-36B3-43BB-A7E9-F580F7AACDCA}" type="pres">
      <dgm:prSet presAssocID="{9629BCE8-BE40-4E85-BD9A-11B03F008FB1}" presName="L2TextContainer" presStyleLbl="bgAccFollowNode1" presStyleIdx="1" presStyleCnt="3"/>
      <dgm:spPr/>
    </dgm:pt>
    <dgm:pt modelId="{EA4C0761-1A12-4DA3-A081-402297D25F4C}" type="pres">
      <dgm:prSet presAssocID="{9629BCE8-BE40-4E85-BD9A-11B03F008FB1}" presName="FlexibleEmptyPlaceHolder" presStyleCnt="0"/>
      <dgm:spPr/>
    </dgm:pt>
    <dgm:pt modelId="{BCCE06B0-8796-4ED9-B496-CD8F6658510B}" type="pres">
      <dgm:prSet presAssocID="{9629BCE8-BE40-4E85-BD9A-11B03F008FB1}" presName="ConnectLine" presStyleLbl="alignNode1" presStyleIdx="1" presStyleCnt="3"/>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46614F9C-F79C-4171-8660-905445489E99}" type="pres">
      <dgm:prSet presAssocID="{9629BCE8-BE40-4E85-BD9A-11B03F008FB1}" presName="ConnectorPoint" presStyleLbl="fgAcc1" presStyleIdx="1" presStyleCnt="3"/>
      <dgm:spPr>
        <a:solidFill>
          <a:schemeClr val="lt2">
            <a:alpha val="90000"/>
            <a:hueOff val="0"/>
            <a:satOff val="0"/>
            <a:lumOff val="0"/>
            <a:alphaOff val="0"/>
          </a:schemeClr>
        </a:solidFill>
        <a:ln w="19050" cap="flat" cmpd="sng" algn="ctr">
          <a:noFill/>
          <a:prstDash val="solid"/>
          <a:miter lim="800000"/>
        </a:ln>
        <a:effectLst/>
      </dgm:spPr>
    </dgm:pt>
    <dgm:pt modelId="{E76C269D-197B-4468-A013-F7E96486F064}" type="pres">
      <dgm:prSet presAssocID="{9629BCE8-BE40-4E85-BD9A-11B03F008FB1}" presName="EmptyPlaceHolder" presStyleCnt="0"/>
      <dgm:spPr/>
    </dgm:pt>
    <dgm:pt modelId="{649CE2AB-B1F4-4880-BDF3-F8130634AFB4}" type="pres">
      <dgm:prSet presAssocID="{DF733D9E-2E82-4F98-8C9B-424D8F48D4FF}" presName="spaceBetweenRectangles" presStyleCnt="0"/>
      <dgm:spPr/>
    </dgm:pt>
    <dgm:pt modelId="{944E993D-2DF0-4232-8622-F632C47CE408}" type="pres">
      <dgm:prSet presAssocID="{C8F5B1F3-51A2-4088-A948-72A52B4E05AB}" presName="composite" presStyleCnt="0"/>
      <dgm:spPr/>
    </dgm:pt>
    <dgm:pt modelId="{B6EFB533-2CBD-4B02-9565-999234E726E5}" type="pres">
      <dgm:prSet presAssocID="{C8F5B1F3-51A2-4088-A948-72A52B4E05AB}" presName="L1TextContainer" presStyleLbl="revTx" presStyleIdx="2" presStyleCnt="3">
        <dgm:presLayoutVars>
          <dgm:chMax val="1"/>
          <dgm:chPref val="1"/>
          <dgm:bulletEnabled val="1"/>
        </dgm:presLayoutVars>
      </dgm:prSet>
      <dgm:spPr/>
    </dgm:pt>
    <dgm:pt modelId="{59217BB0-BF28-48C3-A14C-52DB4D730FF1}" type="pres">
      <dgm:prSet presAssocID="{C8F5B1F3-51A2-4088-A948-72A52B4E05AB}" presName="L2TextContainerWrapper" presStyleCnt="0">
        <dgm:presLayoutVars>
          <dgm:chMax val="0"/>
          <dgm:chPref val="0"/>
          <dgm:bulletEnabled val="1"/>
        </dgm:presLayoutVars>
      </dgm:prSet>
      <dgm:spPr/>
    </dgm:pt>
    <dgm:pt modelId="{57269EAF-7401-44C7-B7F3-9286BF5ADFE0}" type="pres">
      <dgm:prSet presAssocID="{C8F5B1F3-51A2-4088-A948-72A52B4E05AB}" presName="L2TextContainer" presStyleLbl="bgAccFollowNode1" presStyleIdx="2" presStyleCnt="3"/>
      <dgm:spPr/>
    </dgm:pt>
    <dgm:pt modelId="{4C2E7E12-DDB9-49D3-90A3-6FC9D54AD2B0}" type="pres">
      <dgm:prSet presAssocID="{C8F5B1F3-51A2-4088-A948-72A52B4E05AB}" presName="FlexibleEmptyPlaceHolder" presStyleCnt="0"/>
      <dgm:spPr/>
    </dgm:pt>
    <dgm:pt modelId="{437DB648-9C70-4C62-A848-E46298D8398C}" type="pres">
      <dgm:prSet presAssocID="{C8F5B1F3-51A2-4088-A948-72A52B4E05AB}" presName="ConnectLine" presStyleLbl="alignNode1" presStyleIdx="2" presStyleCnt="3"/>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81F09E2C-B4B7-4221-B378-2B0B7646E2E5}" type="pres">
      <dgm:prSet presAssocID="{C8F5B1F3-51A2-4088-A948-72A52B4E05AB}" presName="ConnectorPoint" presStyleLbl="fgAcc1" presStyleIdx="2" presStyleCnt="3"/>
      <dgm:spPr>
        <a:solidFill>
          <a:schemeClr val="lt2">
            <a:alpha val="90000"/>
            <a:hueOff val="0"/>
            <a:satOff val="0"/>
            <a:lumOff val="0"/>
            <a:alphaOff val="0"/>
          </a:schemeClr>
        </a:solidFill>
        <a:ln w="19050" cap="flat" cmpd="sng" algn="ctr">
          <a:noFill/>
          <a:prstDash val="solid"/>
          <a:miter lim="800000"/>
        </a:ln>
        <a:effectLst/>
      </dgm:spPr>
    </dgm:pt>
    <dgm:pt modelId="{DFDEEE6D-3F84-46A1-981D-ABDD2B44A072}" type="pres">
      <dgm:prSet presAssocID="{C8F5B1F3-51A2-4088-A948-72A52B4E05AB}" presName="EmptyPlaceHolder" presStyleCnt="0"/>
      <dgm:spPr/>
    </dgm:pt>
  </dgm:ptLst>
  <dgm:cxnLst>
    <dgm:cxn modelId="{66BD8630-DE29-42B3-9DFE-7E3EC7AABCB7}" srcId="{9629BCE8-BE40-4E85-BD9A-11B03F008FB1}" destId="{20D021C9-B91A-4382-A3CE-079A25CB068F}" srcOrd="0" destOrd="0" parTransId="{96B14D6E-31DF-42B9-8EAD-A98C7677F90C}" sibTransId="{EA08BCF0-8C1B-41C4-997F-10F91B8EB505}"/>
    <dgm:cxn modelId="{50861236-FF8C-4398-8094-05351BE7A728}" srcId="{9998E5AC-2DB9-4632-A85A-CB2255ED175D}" destId="{9629BCE8-BE40-4E85-BD9A-11B03F008FB1}" srcOrd="1" destOrd="0" parTransId="{48C223D0-6E38-43DC-8E0C-679454C5215C}" sibTransId="{DF733D9E-2E82-4F98-8C9B-424D8F48D4FF}"/>
    <dgm:cxn modelId="{B03EB55D-4296-484D-B8D9-26909BD28A35}" type="presOf" srcId="{2E398397-76E7-4D82-A086-8F5026B5CCDA}" destId="{57269EAF-7401-44C7-B7F3-9286BF5ADFE0}" srcOrd="0" destOrd="1" presId="urn:microsoft.com/office/officeart/2017/3/layout/HorizontalPathTimeline"/>
    <dgm:cxn modelId="{FABC2260-BE52-4CA6-9E4B-FDC26E09D314}" type="presOf" srcId="{9998E5AC-2DB9-4632-A85A-CB2255ED175D}" destId="{C6E47215-1DDE-4354-BEE9-C73A6CE931B9}" srcOrd="0" destOrd="0" presId="urn:microsoft.com/office/officeart/2017/3/layout/HorizontalPathTimeline"/>
    <dgm:cxn modelId="{24707342-D575-4AFE-870D-E51D0AC0D8BB}" type="presOf" srcId="{391BBC78-5BDB-48E3-9364-409BE8911982}" destId="{57269EAF-7401-44C7-B7F3-9286BF5ADFE0}" srcOrd="0" destOrd="0" presId="urn:microsoft.com/office/officeart/2017/3/layout/HorizontalPathTimeline"/>
    <dgm:cxn modelId="{E8E05E65-E376-412C-BFA4-39C10DB7812B}" type="presOf" srcId="{EC939886-7340-49C7-8DB8-D40BCA5735DB}" destId="{9418638F-4F14-4F9E-AF14-AF33FD4AA417}" srcOrd="0" destOrd="0" presId="urn:microsoft.com/office/officeart/2017/3/layout/HorizontalPathTimeline"/>
    <dgm:cxn modelId="{FAE4D968-E642-428A-B0B2-44B29E42686C}" srcId="{C8F5B1F3-51A2-4088-A948-72A52B4E05AB}" destId="{391BBC78-5BDB-48E3-9364-409BE8911982}" srcOrd="0" destOrd="0" parTransId="{D4940781-358E-47CF-B5F9-E710948F020E}" sibTransId="{B07D24C7-C458-47E7-852E-13ADE0DAC229}"/>
    <dgm:cxn modelId="{C5FFA36F-CC4E-4B68-9A37-0280642E306B}" type="presOf" srcId="{9629BCE8-BE40-4E85-BD9A-11B03F008FB1}" destId="{D73D167B-1BE4-415D-A544-AFAFE5DCF6A3}" srcOrd="0" destOrd="0" presId="urn:microsoft.com/office/officeart/2017/3/layout/HorizontalPathTimeline"/>
    <dgm:cxn modelId="{6F828772-2AD5-4264-AE8E-52AF9F989895}" srcId="{9998E5AC-2DB9-4632-A85A-CB2255ED175D}" destId="{C8F5B1F3-51A2-4088-A948-72A52B4E05AB}" srcOrd="2" destOrd="0" parTransId="{7C160127-5A58-4603-AF38-B83E52BD3D42}" sibTransId="{363A9867-B8C4-4A5E-8B5B-C0B50908FBFC}"/>
    <dgm:cxn modelId="{C8C6F652-1A57-4901-96CC-48160EDE8391}" type="presOf" srcId="{C8F5B1F3-51A2-4088-A948-72A52B4E05AB}" destId="{B6EFB533-2CBD-4B02-9565-999234E726E5}" srcOrd="0" destOrd="0" presId="urn:microsoft.com/office/officeart/2017/3/layout/HorizontalPathTimeline"/>
    <dgm:cxn modelId="{229FA092-3E41-47EB-B173-FCF857AAC220}" srcId="{391BBC78-5BDB-48E3-9364-409BE8911982}" destId="{2E398397-76E7-4D82-A086-8F5026B5CCDA}" srcOrd="0" destOrd="0" parTransId="{A161F06D-822E-4B1B-9FCE-DE0E71ACA196}" sibTransId="{65534286-EC52-40AE-BD18-EADB9D510006}"/>
    <dgm:cxn modelId="{4CE3B492-8E19-414A-8FC0-C2209B76584A}" srcId="{9524FC42-84C9-4CB6-996E-3CBDF5D8D2BC}" destId="{EC939886-7340-49C7-8DB8-D40BCA5735DB}" srcOrd="0" destOrd="0" parTransId="{C8C537C3-9B7C-4958-BB38-600CC0B64160}" sibTransId="{960A3155-12EB-4CAC-A98B-26AF19C9E95B}"/>
    <dgm:cxn modelId="{71F7ABA7-E3C4-4356-A38F-24C1E861D2B7}" type="presOf" srcId="{20D021C9-B91A-4382-A3CE-079A25CB068F}" destId="{B6A9921F-36B3-43BB-A7E9-F580F7AACDCA}" srcOrd="0" destOrd="0" presId="urn:microsoft.com/office/officeart/2017/3/layout/HorizontalPathTimeline"/>
    <dgm:cxn modelId="{E069D2AA-6C8F-434E-AFC2-5C6A8865ACC6}" type="presOf" srcId="{9524FC42-84C9-4CB6-996E-3CBDF5D8D2BC}" destId="{FBF360A9-5AC6-4DC6-8AE4-2F701A7990CF}" srcOrd="0" destOrd="0" presId="urn:microsoft.com/office/officeart/2017/3/layout/HorizontalPathTimeline"/>
    <dgm:cxn modelId="{D21F26AD-81B5-4ECA-9766-0C0E77BB8C42}" srcId="{9998E5AC-2DB9-4632-A85A-CB2255ED175D}" destId="{9524FC42-84C9-4CB6-996E-3CBDF5D8D2BC}" srcOrd="0" destOrd="0" parTransId="{9FB2816E-433B-4655-8EB9-BB781BAC907B}" sibTransId="{79D78759-7A33-456D-80A9-D5AE052EEC11}"/>
    <dgm:cxn modelId="{6A8F93E3-2B55-40C9-B63A-B98341469708}" type="presOf" srcId="{5B3F07A8-32EF-41BD-8E88-6737FC5F1836}" destId="{B6A9921F-36B3-43BB-A7E9-F580F7AACDCA}" srcOrd="0" destOrd="1" presId="urn:microsoft.com/office/officeart/2017/3/layout/HorizontalPathTimeline"/>
    <dgm:cxn modelId="{DAEAEAF4-F444-4033-BD99-907C186D83D7}" srcId="{20D021C9-B91A-4382-A3CE-079A25CB068F}" destId="{5B3F07A8-32EF-41BD-8E88-6737FC5F1836}" srcOrd="0" destOrd="0" parTransId="{86347D63-BE84-4F1C-A86E-E57E472B55CC}" sibTransId="{87BA71BE-D806-4C02-A832-FE5C0A471891}"/>
    <dgm:cxn modelId="{50773ECA-8C18-474E-9256-240A922CF3B6}" type="presParOf" srcId="{C6E47215-1DDE-4354-BEE9-C73A6CE931B9}" destId="{E342B4E1-A7A1-431D-9CBE-1CA28C0E7F79}" srcOrd="0" destOrd="0" presId="urn:microsoft.com/office/officeart/2017/3/layout/HorizontalPathTimeline"/>
    <dgm:cxn modelId="{530BDE73-55CB-402F-B628-459CE1103777}" type="presParOf" srcId="{C6E47215-1DDE-4354-BEE9-C73A6CE931B9}" destId="{8BDBBC35-D45E-42FE-B2ED-647043D72EC3}" srcOrd="1" destOrd="0" presId="urn:microsoft.com/office/officeart/2017/3/layout/HorizontalPathTimeline"/>
    <dgm:cxn modelId="{A111FA4C-805B-4671-B26A-5F2D584CB4B1}" type="presParOf" srcId="{8BDBBC35-D45E-42FE-B2ED-647043D72EC3}" destId="{4C5EC2D8-A186-4B79-B43A-04EC816C2ED2}" srcOrd="0" destOrd="0" presId="urn:microsoft.com/office/officeart/2017/3/layout/HorizontalPathTimeline"/>
    <dgm:cxn modelId="{A8FDCC51-ABA6-454D-9F84-19C75423CADD}" type="presParOf" srcId="{4C5EC2D8-A186-4B79-B43A-04EC816C2ED2}" destId="{FBF360A9-5AC6-4DC6-8AE4-2F701A7990CF}" srcOrd="0" destOrd="0" presId="urn:microsoft.com/office/officeart/2017/3/layout/HorizontalPathTimeline"/>
    <dgm:cxn modelId="{41054DE4-F2B8-4559-9895-35193B58E141}" type="presParOf" srcId="{4C5EC2D8-A186-4B79-B43A-04EC816C2ED2}" destId="{40B53F88-E238-4318-A16E-40A2F05210AB}" srcOrd="1" destOrd="0" presId="urn:microsoft.com/office/officeart/2017/3/layout/HorizontalPathTimeline"/>
    <dgm:cxn modelId="{D84378B2-A0CE-4460-885A-B8EF72D305D0}" type="presParOf" srcId="{40B53F88-E238-4318-A16E-40A2F05210AB}" destId="{9418638F-4F14-4F9E-AF14-AF33FD4AA417}" srcOrd="0" destOrd="0" presId="urn:microsoft.com/office/officeart/2017/3/layout/HorizontalPathTimeline"/>
    <dgm:cxn modelId="{B200E20A-DFB4-4686-8213-7101D6DF962E}" type="presParOf" srcId="{40B53F88-E238-4318-A16E-40A2F05210AB}" destId="{17E75811-FA26-490B-B92C-4115FD6700A4}" srcOrd="1" destOrd="0" presId="urn:microsoft.com/office/officeart/2017/3/layout/HorizontalPathTimeline"/>
    <dgm:cxn modelId="{338F677D-D5C8-43C7-8D7C-899DC544CCFA}" type="presParOf" srcId="{4C5EC2D8-A186-4B79-B43A-04EC816C2ED2}" destId="{B26EF97B-EFD4-430A-A89A-08AE1E383A97}" srcOrd="2" destOrd="0" presId="urn:microsoft.com/office/officeart/2017/3/layout/HorizontalPathTimeline"/>
    <dgm:cxn modelId="{884FE26C-A2DE-4EB9-8DF3-DD35F3D47852}" type="presParOf" srcId="{4C5EC2D8-A186-4B79-B43A-04EC816C2ED2}" destId="{EBDF926D-25A8-421C-B63B-E3E06AD12767}" srcOrd="3" destOrd="0" presId="urn:microsoft.com/office/officeart/2017/3/layout/HorizontalPathTimeline"/>
    <dgm:cxn modelId="{301864A8-639C-4B3C-BBCD-60E2B2F7F223}" type="presParOf" srcId="{4C5EC2D8-A186-4B79-B43A-04EC816C2ED2}" destId="{E21D659A-B31B-4221-AB9D-7CB1047A4104}" srcOrd="4" destOrd="0" presId="urn:microsoft.com/office/officeart/2017/3/layout/HorizontalPathTimeline"/>
    <dgm:cxn modelId="{2E98DB77-38FF-44FC-A808-D5A5D3EA08A7}" type="presParOf" srcId="{8BDBBC35-D45E-42FE-B2ED-647043D72EC3}" destId="{999E2BBD-1BA8-4A9A-BE59-9AFFB8C89EAF}" srcOrd="1" destOrd="0" presId="urn:microsoft.com/office/officeart/2017/3/layout/HorizontalPathTimeline"/>
    <dgm:cxn modelId="{758A3102-AB5E-4110-A40E-AFB1E6DDD25B}" type="presParOf" srcId="{8BDBBC35-D45E-42FE-B2ED-647043D72EC3}" destId="{D396E0B5-A6DB-4A1B-B603-5B9E7B4F8A9D}" srcOrd="2" destOrd="0" presId="urn:microsoft.com/office/officeart/2017/3/layout/HorizontalPathTimeline"/>
    <dgm:cxn modelId="{B23D351F-F5B0-45E2-8E9B-C09E7F1D22BB}" type="presParOf" srcId="{D396E0B5-A6DB-4A1B-B603-5B9E7B4F8A9D}" destId="{D73D167B-1BE4-415D-A544-AFAFE5DCF6A3}" srcOrd="0" destOrd="0" presId="urn:microsoft.com/office/officeart/2017/3/layout/HorizontalPathTimeline"/>
    <dgm:cxn modelId="{F9F25C6C-2E3A-4B1C-995A-39C2D8A17D51}" type="presParOf" srcId="{D396E0B5-A6DB-4A1B-B603-5B9E7B4F8A9D}" destId="{C5ED296A-7687-4A78-BE02-239396597993}" srcOrd="1" destOrd="0" presId="urn:microsoft.com/office/officeart/2017/3/layout/HorizontalPathTimeline"/>
    <dgm:cxn modelId="{AF5B2464-E48C-4BE6-BEF1-C895A3241753}" type="presParOf" srcId="{C5ED296A-7687-4A78-BE02-239396597993}" destId="{B6A9921F-36B3-43BB-A7E9-F580F7AACDCA}" srcOrd="0" destOrd="0" presId="urn:microsoft.com/office/officeart/2017/3/layout/HorizontalPathTimeline"/>
    <dgm:cxn modelId="{38A6826D-4CFF-474C-A89C-2A718693FA85}" type="presParOf" srcId="{C5ED296A-7687-4A78-BE02-239396597993}" destId="{EA4C0761-1A12-4DA3-A081-402297D25F4C}" srcOrd="1" destOrd="0" presId="urn:microsoft.com/office/officeart/2017/3/layout/HorizontalPathTimeline"/>
    <dgm:cxn modelId="{4E0CB431-C961-4535-9FCF-3280E11A34E8}" type="presParOf" srcId="{D396E0B5-A6DB-4A1B-B603-5B9E7B4F8A9D}" destId="{BCCE06B0-8796-4ED9-B496-CD8F6658510B}" srcOrd="2" destOrd="0" presId="urn:microsoft.com/office/officeart/2017/3/layout/HorizontalPathTimeline"/>
    <dgm:cxn modelId="{26F7D2B3-C18B-40BA-8FDC-A8629BD0E26C}" type="presParOf" srcId="{D396E0B5-A6DB-4A1B-B603-5B9E7B4F8A9D}" destId="{46614F9C-F79C-4171-8660-905445489E99}" srcOrd="3" destOrd="0" presId="urn:microsoft.com/office/officeart/2017/3/layout/HorizontalPathTimeline"/>
    <dgm:cxn modelId="{1FFAFB23-85D0-4394-9F9F-B58DFC0D57F1}" type="presParOf" srcId="{D396E0B5-A6DB-4A1B-B603-5B9E7B4F8A9D}" destId="{E76C269D-197B-4468-A013-F7E96486F064}" srcOrd="4" destOrd="0" presId="urn:microsoft.com/office/officeart/2017/3/layout/HorizontalPathTimeline"/>
    <dgm:cxn modelId="{5C5BED95-672B-41EC-BABA-D2EC2E4C306F}" type="presParOf" srcId="{8BDBBC35-D45E-42FE-B2ED-647043D72EC3}" destId="{649CE2AB-B1F4-4880-BDF3-F8130634AFB4}" srcOrd="3" destOrd="0" presId="urn:microsoft.com/office/officeart/2017/3/layout/HorizontalPathTimeline"/>
    <dgm:cxn modelId="{B125D640-F0C2-4B4F-9A43-D2E49FE7FED8}" type="presParOf" srcId="{8BDBBC35-D45E-42FE-B2ED-647043D72EC3}" destId="{944E993D-2DF0-4232-8622-F632C47CE408}" srcOrd="4" destOrd="0" presId="urn:microsoft.com/office/officeart/2017/3/layout/HorizontalPathTimeline"/>
    <dgm:cxn modelId="{1541D01C-5448-4BCB-9EDC-713F7DFE4E0F}" type="presParOf" srcId="{944E993D-2DF0-4232-8622-F632C47CE408}" destId="{B6EFB533-2CBD-4B02-9565-999234E726E5}" srcOrd="0" destOrd="0" presId="urn:microsoft.com/office/officeart/2017/3/layout/HorizontalPathTimeline"/>
    <dgm:cxn modelId="{7A70EFF8-9087-4161-B93C-5F9B7A7B4984}" type="presParOf" srcId="{944E993D-2DF0-4232-8622-F632C47CE408}" destId="{59217BB0-BF28-48C3-A14C-52DB4D730FF1}" srcOrd="1" destOrd="0" presId="urn:microsoft.com/office/officeart/2017/3/layout/HorizontalPathTimeline"/>
    <dgm:cxn modelId="{1BFF43C8-ABA6-4773-AD31-D27B3FF04BF2}" type="presParOf" srcId="{59217BB0-BF28-48C3-A14C-52DB4D730FF1}" destId="{57269EAF-7401-44C7-B7F3-9286BF5ADFE0}" srcOrd="0" destOrd="0" presId="urn:microsoft.com/office/officeart/2017/3/layout/HorizontalPathTimeline"/>
    <dgm:cxn modelId="{B470300C-7DA0-4FFB-A2A9-7445EE2C6A1E}" type="presParOf" srcId="{59217BB0-BF28-48C3-A14C-52DB4D730FF1}" destId="{4C2E7E12-DDB9-49D3-90A3-6FC9D54AD2B0}" srcOrd="1" destOrd="0" presId="urn:microsoft.com/office/officeart/2017/3/layout/HorizontalPathTimeline"/>
    <dgm:cxn modelId="{31D9485E-AE6D-4A1E-8021-E830E9A9D9CA}" type="presParOf" srcId="{944E993D-2DF0-4232-8622-F632C47CE408}" destId="{437DB648-9C70-4C62-A848-E46298D8398C}" srcOrd="2" destOrd="0" presId="urn:microsoft.com/office/officeart/2017/3/layout/HorizontalPathTimeline"/>
    <dgm:cxn modelId="{D9436F91-EB27-42BA-B6F1-936AC5E99E91}" type="presParOf" srcId="{944E993D-2DF0-4232-8622-F632C47CE408}" destId="{81F09E2C-B4B7-4221-B378-2B0B7646E2E5}" srcOrd="3" destOrd="0" presId="urn:microsoft.com/office/officeart/2017/3/layout/HorizontalPathTimeline"/>
    <dgm:cxn modelId="{FD855B42-F54E-491C-AACB-65EE240DF0AF}" type="presParOf" srcId="{944E993D-2DF0-4232-8622-F632C47CE408}" destId="{DFDEEE6D-3F84-46A1-981D-ABDD2B44A072}"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8EF4F5-FAB0-4C81-9485-CA44EA7EB21A}"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D499C266-576C-416C-8959-2EF553EC4195}">
      <dgm:prSet/>
      <dgm:spPr/>
      <dgm:t>
        <a:bodyPr/>
        <a:lstStyle/>
        <a:p>
          <a:r>
            <a:rPr lang="en-US">
              <a:solidFill>
                <a:schemeClr val="tx1"/>
              </a:solidFill>
              <a:latin typeface="Arial" panose="020B0604020202020204" pitchFamily="34" charset="0"/>
              <a:cs typeface="Arial" panose="020B0604020202020204" pitchFamily="34" charset="0"/>
            </a:rPr>
            <a:t>Section 504 states that “no qualified individual with a disability in the United States shall be excluded from, denied the benefits of, or be subjected to discrimination under” any program or activity that either receives Federal financial assistance or is conducted by any Executive agency or the United States Postal Service.</a:t>
          </a:r>
        </a:p>
      </dgm:t>
    </dgm:pt>
    <dgm:pt modelId="{6161FE22-8C0E-4700-96FD-01FA14D5D630}" type="parTrans" cxnId="{0FAB0FFE-02F3-456E-8E8A-81750642DC37}">
      <dgm:prSet/>
      <dgm:spPr/>
      <dgm:t>
        <a:bodyPr/>
        <a:lstStyle/>
        <a:p>
          <a:endParaRPr lang="en-US"/>
        </a:p>
      </dgm:t>
    </dgm:pt>
    <dgm:pt modelId="{0A4CC87F-C121-4C0B-80B5-E5AEBCA5A650}" type="sibTrans" cxnId="{0FAB0FFE-02F3-456E-8E8A-81750642DC37}">
      <dgm:prSet/>
      <dgm:spPr/>
      <dgm:t>
        <a:bodyPr/>
        <a:lstStyle/>
        <a:p>
          <a:endParaRPr lang="en-US"/>
        </a:p>
      </dgm:t>
    </dgm:pt>
    <dgm:pt modelId="{0B31F040-9864-4BCB-8DF6-E5D008C5E128}">
      <dgm:prSet/>
      <dgm:spPr/>
      <dgm:t>
        <a:bodyPr/>
        <a:lstStyle/>
        <a:p>
          <a:pPr rtl="0"/>
          <a:r>
            <a:rPr lang="en-US">
              <a:solidFill>
                <a:schemeClr val="tx1"/>
              </a:solidFill>
              <a:latin typeface="Arial" panose="020B0604020202020204" pitchFamily="34" charset="0"/>
              <a:cs typeface="Arial" panose="020B0604020202020204" pitchFamily="34" charset="0"/>
            </a:rPr>
            <a:t>Section 504 created and extended civil rights to people with disabilities. Section 504 has also provided opportunities for children and adults with disabilities in education, employment, and various other settings. It even allows for reasonable accommodations such as special study area and assistance as necessary for each student.</a:t>
          </a:r>
        </a:p>
      </dgm:t>
    </dgm:pt>
    <dgm:pt modelId="{E8242426-B6DB-4132-A5C6-9AC06C574C8A}" type="parTrans" cxnId="{B073E6EC-9862-4243-BB83-D30E5666D406}">
      <dgm:prSet/>
      <dgm:spPr/>
      <dgm:t>
        <a:bodyPr/>
        <a:lstStyle/>
        <a:p>
          <a:endParaRPr lang="en-US"/>
        </a:p>
      </dgm:t>
    </dgm:pt>
    <dgm:pt modelId="{2A853450-4E49-4EA5-B044-4B1E1F9F16D0}" type="sibTrans" cxnId="{B073E6EC-9862-4243-BB83-D30E5666D406}">
      <dgm:prSet/>
      <dgm:spPr/>
      <dgm:t>
        <a:bodyPr/>
        <a:lstStyle/>
        <a:p>
          <a:endParaRPr lang="en-US"/>
        </a:p>
      </dgm:t>
    </dgm:pt>
    <dgm:pt modelId="{E83C7648-FABD-47F3-B9D4-29F79E9881D4}">
      <dgm:prSet/>
      <dgm:spPr/>
      <dgm:t>
        <a:bodyPr/>
        <a:lstStyle/>
        <a:p>
          <a:pPr rtl="0"/>
          <a:r>
            <a:rPr lang="en-US">
              <a:solidFill>
                <a:schemeClr val="tx1"/>
              </a:solidFill>
              <a:latin typeface="Arial" panose="020B0604020202020204" pitchFamily="34" charset="0"/>
              <a:cs typeface="Arial" panose="020B0604020202020204" pitchFamily="34" charset="0"/>
            </a:rPr>
            <a:t>Regulations applicable to higher education have not been revised since issued 51 years ago</a:t>
          </a:r>
        </a:p>
      </dgm:t>
    </dgm:pt>
    <dgm:pt modelId="{A68962D2-A21F-439D-B66B-4C802670C5CA}" type="parTrans" cxnId="{376AD4AF-EC47-4638-904C-E65EE4048977}">
      <dgm:prSet/>
      <dgm:spPr/>
      <dgm:t>
        <a:bodyPr/>
        <a:lstStyle/>
        <a:p>
          <a:endParaRPr lang="en-US"/>
        </a:p>
      </dgm:t>
    </dgm:pt>
    <dgm:pt modelId="{B787B102-57F8-4573-A436-A7F36CABA306}" type="sibTrans" cxnId="{376AD4AF-EC47-4638-904C-E65EE4048977}">
      <dgm:prSet/>
      <dgm:spPr/>
      <dgm:t>
        <a:bodyPr/>
        <a:lstStyle/>
        <a:p>
          <a:endParaRPr lang="en-US"/>
        </a:p>
      </dgm:t>
    </dgm:pt>
    <dgm:pt modelId="{99C61B0B-CD65-4C9B-8A62-7EF1BFB9CB75}" type="pres">
      <dgm:prSet presAssocID="{8B8EF4F5-FAB0-4C81-9485-CA44EA7EB21A}" presName="vert0" presStyleCnt="0">
        <dgm:presLayoutVars>
          <dgm:dir/>
          <dgm:animOne val="branch"/>
          <dgm:animLvl val="lvl"/>
        </dgm:presLayoutVars>
      </dgm:prSet>
      <dgm:spPr/>
    </dgm:pt>
    <dgm:pt modelId="{0B806321-3AB7-4894-BB5F-B1EAD74AD828}" type="pres">
      <dgm:prSet presAssocID="{D499C266-576C-416C-8959-2EF553EC4195}" presName="thickLine" presStyleLbl="alignNode1" presStyleIdx="0" presStyleCnt="3"/>
      <dgm:spPr/>
    </dgm:pt>
    <dgm:pt modelId="{F647D3D2-0EC1-4ED9-981E-4A34732F41EE}" type="pres">
      <dgm:prSet presAssocID="{D499C266-576C-416C-8959-2EF553EC4195}" presName="horz1" presStyleCnt="0"/>
      <dgm:spPr/>
    </dgm:pt>
    <dgm:pt modelId="{06B177B4-C341-4E14-8F7A-CD41674A8A53}" type="pres">
      <dgm:prSet presAssocID="{D499C266-576C-416C-8959-2EF553EC4195}" presName="tx1" presStyleLbl="revTx" presStyleIdx="0" presStyleCnt="3"/>
      <dgm:spPr/>
    </dgm:pt>
    <dgm:pt modelId="{8B6CD01F-D7A4-47D5-A531-5D72FEEFA6E0}" type="pres">
      <dgm:prSet presAssocID="{D499C266-576C-416C-8959-2EF553EC4195}" presName="vert1" presStyleCnt="0"/>
      <dgm:spPr/>
    </dgm:pt>
    <dgm:pt modelId="{BDA619AD-B11A-4BA9-9549-B4DE5ECB609C}" type="pres">
      <dgm:prSet presAssocID="{0B31F040-9864-4BCB-8DF6-E5D008C5E128}" presName="thickLine" presStyleLbl="alignNode1" presStyleIdx="1" presStyleCnt="3"/>
      <dgm:spPr/>
    </dgm:pt>
    <dgm:pt modelId="{727D6AA2-9FAF-4290-B08D-93F1D0AA724D}" type="pres">
      <dgm:prSet presAssocID="{0B31F040-9864-4BCB-8DF6-E5D008C5E128}" presName="horz1" presStyleCnt="0"/>
      <dgm:spPr/>
    </dgm:pt>
    <dgm:pt modelId="{C465E83B-2276-4CC7-B69A-53F08696EBD0}" type="pres">
      <dgm:prSet presAssocID="{0B31F040-9864-4BCB-8DF6-E5D008C5E128}" presName="tx1" presStyleLbl="revTx" presStyleIdx="1" presStyleCnt="3"/>
      <dgm:spPr/>
    </dgm:pt>
    <dgm:pt modelId="{00A352EE-EE44-4D33-8F89-B228E58F0765}" type="pres">
      <dgm:prSet presAssocID="{0B31F040-9864-4BCB-8DF6-E5D008C5E128}" presName="vert1" presStyleCnt="0"/>
      <dgm:spPr/>
    </dgm:pt>
    <dgm:pt modelId="{B7875EB4-BC31-4FC8-8E3B-D1F3AEC721F1}" type="pres">
      <dgm:prSet presAssocID="{E83C7648-FABD-47F3-B9D4-29F79E9881D4}" presName="thickLine" presStyleLbl="alignNode1" presStyleIdx="2" presStyleCnt="3"/>
      <dgm:spPr/>
    </dgm:pt>
    <dgm:pt modelId="{72238EED-E99E-44D6-9652-2EC654C7FC3D}" type="pres">
      <dgm:prSet presAssocID="{E83C7648-FABD-47F3-B9D4-29F79E9881D4}" presName="horz1" presStyleCnt="0"/>
      <dgm:spPr/>
    </dgm:pt>
    <dgm:pt modelId="{1F2EAB19-2409-453C-AB10-F2A5C5C39C2A}" type="pres">
      <dgm:prSet presAssocID="{E83C7648-FABD-47F3-B9D4-29F79E9881D4}" presName="tx1" presStyleLbl="revTx" presStyleIdx="2" presStyleCnt="3"/>
      <dgm:spPr/>
    </dgm:pt>
    <dgm:pt modelId="{A5F631A1-CCE3-4B43-901C-762CF25613C2}" type="pres">
      <dgm:prSet presAssocID="{E83C7648-FABD-47F3-B9D4-29F79E9881D4}" presName="vert1" presStyleCnt="0"/>
      <dgm:spPr/>
    </dgm:pt>
  </dgm:ptLst>
  <dgm:cxnLst>
    <dgm:cxn modelId="{B2DD8D1B-E39A-4523-894D-929D631AC0F6}" type="presOf" srcId="{8B8EF4F5-FAB0-4C81-9485-CA44EA7EB21A}" destId="{99C61B0B-CD65-4C9B-8A62-7EF1BFB9CB75}" srcOrd="0" destOrd="0" presId="urn:microsoft.com/office/officeart/2008/layout/LinedList"/>
    <dgm:cxn modelId="{1C60B31C-6805-4D3C-8555-EFDCAAA15778}" type="presOf" srcId="{D499C266-576C-416C-8959-2EF553EC4195}" destId="{06B177B4-C341-4E14-8F7A-CD41674A8A53}" srcOrd="0" destOrd="0" presId="urn:microsoft.com/office/officeart/2008/layout/LinedList"/>
    <dgm:cxn modelId="{11E98082-FEC5-4EE7-97E4-4A48EBAE0DF3}" type="presOf" srcId="{0B31F040-9864-4BCB-8DF6-E5D008C5E128}" destId="{C465E83B-2276-4CC7-B69A-53F08696EBD0}" srcOrd="0" destOrd="0" presId="urn:microsoft.com/office/officeart/2008/layout/LinedList"/>
    <dgm:cxn modelId="{376AD4AF-EC47-4638-904C-E65EE4048977}" srcId="{8B8EF4F5-FAB0-4C81-9485-CA44EA7EB21A}" destId="{E83C7648-FABD-47F3-B9D4-29F79E9881D4}" srcOrd="2" destOrd="0" parTransId="{A68962D2-A21F-439D-B66B-4C802670C5CA}" sibTransId="{B787B102-57F8-4573-A436-A7F36CABA306}"/>
    <dgm:cxn modelId="{B9FF7EC6-880C-4C7B-893E-A54200FADE10}" type="presOf" srcId="{E83C7648-FABD-47F3-B9D4-29F79E9881D4}" destId="{1F2EAB19-2409-453C-AB10-F2A5C5C39C2A}" srcOrd="0" destOrd="0" presId="urn:microsoft.com/office/officeart/2008/layout/LinedList"/>
    <dgm:cxn modelId="{B073E6EC-9862-4243-BB83-D30E5666D406}" srcId="{8B8EF4F5-FAB0-4C81-9485-CA44EA7EB21A}" destId="{0B31F040-9864-4BCB-8DF6-E5D008C5E128}" srcOrd="1" destOrd="0" parTransId="{E8242426-B6DB-4132-A5C6-9AC06C574C8A}" sibTransId="{2A853450-4E49-4EA5-B044-4B1E1F9F16D0}"/>
    <dgm:cxn modelId="{0FAB0FFE-02F3-456E-8E8A-81750642DC37}" srcId="{8B8EF4F5-FAB0-4C81-9485-CA44EA7EB21A}" destId="{D499C266-576C-416C-8959-2EF553EC4195}" srcOrd="0" destOrd="0" parTransId="{6161FE22-8C0E-4700-96FD-01FA14D5D630}" sibTransId="{0A4CC87F-C121-4C0B-80B5-E5AEBCA5A650}"/>
    <dgm:cxn modelId="{0CF87B71-E470-4CE0-BD42-24EDCDA8C7B7}" type="presParOf" srcId="{99C61B0B-CD65-4C9B-8A62-7EF1BFB9CB75}" destId="{0B806321-3AB7-4894-BB5F-B1EAD74AD828}" srcOrd="0" destOrd="0" presId="urn:microsoft.com/office/officeart/2008/layout/LinedList"/>
    <dgm:cxn modelId="{64622467-93C2-40E0-8FBF-7560ABDF6513}" type="presParOf" srcId="{99C61B0B-CD65-4C9B-8A62-7EF1BFB9CB75}" destId="{F647D3D2-0EC1-4ED9-981E-4A34732F41EE}" srcOrd="1" destOrd="0" presId="urn:microsoft.com/office/officeart/2008/layout/LinedList"/>
    <dgm:cxn modelId="{28953F63-8B3E-4173-86A1-33429BA20044}" type="presParOf" srcId="{F647D3D2-0EC1-4ED9-981E-4A34732F41EE}" destId="{06B177B4-C341-4E14-8F7A-CD41674A8A53}" srcOrd="0" destOrd="0" presId="urn:microsoft.com/office/officeart/2008/layout/LinedList"/>
    <dgm:cxn modelId="{21A064A1-BF95-4093-8678-C441A8B78254}" type="presParOf" srcId="{F647D3D2-0EC1-4ED9-981E-4A34732F41EE}" destId="{8B6CD01F-D7A4-47D5-A531-5D72FEEFA6E0}" srcOrd="1" destOrd="0" presId="urn:microsoft.com/office/officeart/2008/layout/LinedList"/>
    <dgm:cxn modelId="{041B66EB-A365-4BBF-AB31-325B74EF4E31}" type="presParOf" srcId="{99C61B0B-CD65-4C9B-8A62-7EF1BFB9CB75}" destId="{BDA619AD-B11A-4BA9-9549-B4DE5ECB609C}" srcOrd="2" destOrd="0" presId="urn:microsoft.com/office/officeart/2008/layout/LinedList"/>
    <dgm:cxn modelId="{1F6FD060-767D-4680-9DF7-43AFB47B46DC}" type="presParOf" srcId="{99C61B0B-CD65-4C9B-8A62-7EF1BFB9CB75}" destId="{727D6AA2-9FAF-4290-B08D-93F1D0AA724D}" srcOrd="3" destOrd="0" presId="urn:microsoft.com/office/officeart/2008/layout/LinedList"/>
    <dgm:cxn modelId="{1BE77829-9750-485F-89A3-C0ED037D5662}" type="presParOf" srcId="{727D6AA2-9FAF-4290-B08D-93F1D0AA724D}" destId="{C465E83B-2276-4CC7-B69A-53F08696EBD0}" srcOrd="0" destOrd="0" presId="urn:microsoft.com/office/officeart/2008/layout/LinedList"/>
    <dgm:cxn modelId="{96334B45-990B-488B-8645-082200636D0E}" type="presParOf" srcId="{727D6AA2-9FAF-4290-B08D-93F1D0AA724D}" destId="{00A352EE-EE44-4D33-8F89-B228E58F0765}" srcOrd="1" destOrd="0" presId="urn:microsoft.com/office/officeart/2008/layout/LinedList"/>
    <dgm:cxn modelId="{74C5A810-1BC2-42E8-9101-76CAAA4EAEB2}" type="presParOf" srcId="{99C61B0B-CD65-4C9B-8A62-7EF1BFB9CB75}" destId="{B7875EB4-BC31-4FC8-8E3B-D1F3AEC721F1}" srcOrd="4" destOrd="0" presId="urn:microsoft.com/office/officeart/2008/layout/LinedList"/>
    <dgm:cxn modelId="{7A6D6138-44FC-433E-8CC1-819A7B7A0CF3}" type="presParOf" srcId="{99C61B0B-CD65-4C9B-8A62-7EF1BFB9CB75}" destId="{72238EED-E99E-44D6-9652-2EC654C7FC3D}" srcOrd="5" destOrd="0" presId="urn:microsoft.com/office/officeart/2008/layout/LinedList"/>
    <dgm:cxn modelId="{E02BA8C6-862E-4330-B73A-985570958A39}" type="presParOf" srcId="{72238EED-E99E-44D6-9652-2EC654C7FC3D}" destId="{1F2EAB19-2409-453C-AB10-F2A5C5C39C2A}" srcOrd="0" destOrd="0" presId="urn:microsoft.com/office/officeart/2008/layout/LinedList"/>
    <dgm:cxn modelId="{43769376-4923-42A0-9A79-9062B8550AFD}" type="presParOf" srcId="{72238EED-E99E-44D6-9652-2EC654C7FC3D}" destId="{A5F631A1-CCE3-4B43-901C-762CF25613C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E2FD35-4FC7-4195-BB16-6B0690C82ACE}" type="doc">
      <dgm:prSet loTypeId="urn:microsoft.com/office/officeart/2016/7/layout/BasicTimeline" loCatId="process" qsTypeId="urn:microsoft.com/office/officeart/2005/8/quickstyle/simple1" qsCatId="simple" csTypeId="urn:microsoft.com/office/officeart/2005/8/colors/accent2_2" csCatId="accent2" phldr="1"/>
      <dgm:spPr/>
      <dgm:t>
        <a:bodyPr/>
        <a:lstStyle/>
        <a:p>
          <a:endParaRPr lang="en-US"/>
        </a:p>
      </dgm:t>
    </dgm:pt>
    <dgm:pt modelId="{182250A8-8C60-489B-B919-3B239DC884E7}">
      <dgm:prSet/>
      <dgm:spPr/>
      <dgm:t>
        <a:bodyPr/>
        <a:lstStyle/>
        <a:p>
          <a:pPr>
            <a:defRPr b="1"/>
          </a:pPr>
          <a:r>
            <a:rPr lang="en-US">
              <a:solidFill>
                <a:schemeClr val="tx1"/>
              </a:solidFill>
              <a:latin typeface="Arial" panose="020B0604020202020204" pitchFamily="34" charset="0"/>
              <a:cs typeface="Arial" panose="020B0604020202020204" pitchFamily="34" charset="0"/>
            </a:rPr>
            <a:t>1971</a:t>
          </a:r>
        </a:p>
      </dgm:t>
    </dgm:pt>
    <dgm:pt modelId="{8D88389E-A740-46A8-8C21-2F8419C5586A}" type="parTrans" cxnId="{FE7C4FD9-8EF0-4664-AD2C-08C805AAA1DA}">
      <dgm:prSet/>
      <dgm:spPr/>
      <dgm:t>
        <a:bodyPr/>
        <a:lstStyle/>
        <a:p>
          <a:endParaRPr lang="en-US"/>
        </a:p>
      </dgm:t>
    </dgm:pt>
    <dgm:pt modelId="{F1C8F91A-C1B0-4D88-87A2-3E5134EB03CB}" type="sibTrans" cxnId="{FE7C4FD9-8EF0-4664-AD2C-08C805AAA1DA}">
      <dgm:prSet/>
      <dgm:spPr/>
      <dgm:t>
        <a:bodyPr/>
        <a:lstStyle/>
        <a:p>
          <a:endParaRPr lang="en-US"/>
        </a:p>
      </dgm:t>
    </dgm:pt>
    <dgm:pt modelId="{7DF93398-8526-4C80-B974-349866AF348A}">
      <dgm:prSet/>
      <dgm:spPr/>
      <dgm:t>
        <a:bodyPr/>
        <a:lstStyle/>
        <a:p>
          <a:r>
            <a:rPr lang="en-US">
              <a:solidFill>
                <a:schemeClr val="tx1"/>
              </a:solidFill>
              <a:latin typeface="Arial" panose="020B0604020202020204" pitchFamily="34" charset="0"/>
              <a:cs typeface="Arial" panose="020B0604020202020204" pitchFamily="34" charset="0"/>
            </a:rPr>
            <a:t>PARC v. Commonwealth of Penn </a:t>
          </a:r>
        </a:p>
      </dgm:t>
    </dgm:pt>
    <dgm:pt modelId="{03F9B040-988C-4170-9231-1F78CB4474D1}" type="parTrans" cxnId="{C9F4518A-CED9-4096-BC2C-4B850354DBA0}">
      <dgm:prSet/>
      <dgm:spPr/>
      <dgm:t>
        <a:bodyPr/>
        <a:lstStyle/>
        <a:p>
          <a:endParaRPr lang="en-US"/>
        </a:p>
      </dgm:t>
    </dgm:pt>
    <dgm:pt modelId="{48EFBB7A-B6B6-46F6-8E6A-AF2635FDF8FA}" type="sibTrans" cxnId="{C9F4518A-CED9-4096-BC2C-4B850354DBA0}">
      <dgm:prSet/>
      <dgm:spPr/>
      <dgm:t>
        <a:bodyPr/>
        <a:lstStyle/>
        <a:p>
          <a:endParaRPr lang="en-US"/>
        </a:p>
      </dgm:t>
    </dgm:pt>
    <dgm:pt modelId="{D2452166-A81F-4CBE-BE9C-3F9017B4B99D}">
      <dgm:prSet/>
      <dgm:spPr/>
      <dgm:t>
        <a:bodyPr/>
        <a:lstStyle/>
        <a:p>
          <a:pPr>
            <a:defRPr b="1"/>
          </a:pPr>
          <a:r>
            <a:rPr lang="en-US">
              <a:solidFill>
                <a:schemeClr val="tx1"/>
              </a:solidFill>
              <a:latin typeface="Arial" panose="020B0604020202020204" pitchFamily="34" charset="0"/>
              <a:cs typeface="Arial" panose="020B0604020202020204" pitchFamily="34" charset="0"/>
            </a:rPr>
            <a:t>1973</a:t>
          </a:r>
        </a:p>
      </dgm:t>
    </dgm:pt>
    <dgm:pt modelId="{303A7FF3-2B20-4397-A308-61B6F30220E3}" type="parTrans" cxnId="{2D741DF0-EA5D-4095-AF52-424FE6A30998}">
      <dgm:prSet/>
      <dgm:spPr/>
      <dgm:t>
        <a:bodyPr/>
        <a:lstStyle/>
        <a:p>
          <a:endParaRPr lang="en-US"/>
        </a:p>
      </dgm:t>
    </dgm:pt>
    <dgm:pt modelId="{CC53230A-02CC-4175-933F-0F597B67F956}" type="sibTrans" cxnId="{2D741DF0-EA5D-4095-AF52-424FE6A30998}">
      <dgm:prSet/>
      <dgm:spPr/>
      <dgm:t>
        <a:bodyPr/>
        <a:lstStyle/>
        <a:p>
          <a:endParaRPr lang="en-US"/>
        </a:p>
      </dgm:t>
    </dgm:pt>
    <dgm:pt modelId="{FFAA8D39-69E8-4FAE-B2F3-5C872C80064A}">
      <dgm:prSet/>
      <dgm:spPr/>
      <dgm:t>
        <a:bodyPr/>
        <a:lstStyle/>
        <a:p>
          <a:r>
            <a:rPr lang="en-US">
              <a:solidFill>
                <a:schemeClr val="tx1"/>
              </a:solidFill>
              <a:latin typeface="Arial" panose="020B0604020202020204" pitchFamily="34" charset="0"/>
              <a:cs typeface="Arial" panose="020B0604020202020204" pitchFamily="34" charset="0"/>
            </a:rPr>
            <a:t>Disabled in Action – Philadelphia disability advocacy group – "Nothing About Us Without Us"</a:t>
          </a:r>
        </a:p>
      </dgm:t>
    </dgm:pt>
    <dgm:pt modelId="{7C291348-1284-4EE4-814B-F1A0F6963E2A}" type="parTrans" cxnId="{6435BE8C-2415-43D0-95B3-684B83E5893C}">
      <dgm:prSet/>
      <dgm:spPr/>
      <dgm:t>
        <a:bodyPr/>
        <a:lstStyle/>
        <a:p>
          <a:endParaRPr lang="en-US"/>
        </a:p>
      </dgm:t>
    </dgm:pt>
    <dgm:pt modelId="{3A78FD8F-6672-4705-B379-FD273C063EB2}" type="sibTrans" cxnId="{6435BE8C-2415-43D0-95B3-684B83E5893C}">
      <dgm:prSet/>
      <dgm:spPr/>
      <dgm:t>
        <a:bodyPr/>
        <a:lstStyle/>
        <a:p>
          <a:endParaRPr lang="en-US"/>
        </a:p>
      </dgm:t>
    </dgm:pt>
    <dgm:pt modelId="{42026513-1D7A-4CE4-ADF9-BB934C968686}">
      <dgm:prSet/>
      <dgm:spPr/>
      <dgm:t>
        <a:bodyPr/>
        <a:lstStyle/>
        <a:p>
          <a:pPr>
            <a:defRPr b="1"/>
          </a:pPr>
          <a:r>
            <a:rPr lang="en-US">
              <a:solidFill>
                <a:schemeClr val="tx1"/>
              </a:solidFill>
              <a:latin typeface="Arial" panose="020B0604020202020204" pitchFamily="34" charset="0"/>
              <a:cs typeface="Arial" panose="020B0604020202020204" pitchFamily="34" charset="0"/>
            </a:rPr>
            <a:t>1974</a:t>
          </a:r>
        </a:p>
      </dgm:t>
    </dgm:pt>
    <dgm:pt modelId="{6D154719-B9D4-4EC7-B837-08F7A7A6FE1C}" type="parTrans" cxnId="{4D3B8204-D9CC-401A-839D-07D007A6E525}">
      <dgm:prSet/>
      <dgm:spPr/>
      <dgm:t>
        <a:bodyPr/>
        <a:lstStyle/>
        <a:p>
          <a:endParaRPr lang="en-US"/>
        </a:p>
      </dgm:t>
    </dgm:pt>
    <dgm:pt modelId="{91354278-40C3-443E-AD42-EACB264168DB}" type="sibTrans" cxnId="{4D3B8204-D9CC-401A-839D-07D007A6E525}">
      <dgm:prSet/>
      <dgm:spPr/>
      <dgm:t>
        <a:bodyPr/>
        <a:lstStyle/>
        <a:p>
          <a:endParaRPr lang="en-US"/>
        </a:p>
      </dgm:t>
    </dgm:pt>
    <dgm:pt modelId="{13A1C936-82D5-474F-9EA2-41DFBA1B7555}">
      <dgm:prSet/>
      <dgm:spPr/>
      <dgm:t>
        <a:bodyPr/>
        <a:lstStyle/>
        <a:p>
          <a:r>
            <a:rPr lang="en-US">
              <a:solidFill>
                <a:schemeClr val="tx1"/>
              </a:solidFill>
              <a:latin typeface="Arial" panose="020B0604020202020204" pitchFamily="34" charset="0"/>
              <a:cs typeface="Arial" panose="020B0604020202020204" pitchFamily="34" charset="0"/>
            </a:rPr>
            <a:t>Remaining "Ugly Laws" repealed</a:t>
          </a:r>
        </a:p>
      </dgm:t>
    </dgm:pt>
    <dgm:pt modelId="{C76699EB-4182-4749-8D1E-381BFCC42BCB}" type="parTrans" cxnId="{8A8825B7-CDCE-445E-BDFB-619C77065B74}">
      <dgm:prSet/>
      <dgm:spPr/>
      <dgm:t>
        <a:bodyPr/>
        <a:lstStyle/>
        <a:p>
          <a:endParaRPr lang="en-US"/>
        </a:p>
      </dgm:t>
    </dgm:pt>
    <dgm:pt modelId="{9095A4AA-25BF-4585-BBCF-0EB6B536A9D9}" type="sibTrans" cxnId="{8A8825B7-CDCE-445E-BDFB-619C77065B74}">
      <dgm:prSet/>
      <dgm:spPr/>
      <dgm:t>
        <a:bodyPr/>
        <a:lstStyle/>
        <a:p>
          <a:endParaRPr lang="en-US"/>
        </a:p>
      </dgm:t>
    </dgm:pt>
    <dgm:pt modelId="{0804ABC9-5025-4360-B848-C09BF8ACFE33}">
      <dgm:prSet/>
      <dgm:spPr/>
      <dgm:t>
        <a:bodyPr/>
        <a:lstStyle/>
        <a:p>
          <a:pPr>
            <a:defRPr b="1"/>
          </a:pPr>
          <a:r>
            <a:rPr lang="en-US">
              <a:solidFill>
                <a:schemeClr val="tx1"/>
              </a:solidFill>
              <a:latin typeface="Arial" panose="020B0604020202020204" pitchFamily="34" charset="0"/>
              <a:cs typeface="Arial" panose="020B0604020202020204" pitchFamily="34" charset="0"/>
            </a:rPr>
            <a:t>1975</a:t>
          </a:r>
        </a:p>
      </dgm:t>
    </dgm:pt>
    <dgm:pt modelId="{C2834E6C-7C75-40BB-98ED-10BDF6CEE23A}" type="parTrans" cxnId="{6C10FF13-B056-494D-99D3-20943BC48842}">
      <dgm:prSet/>
      <dgm:spPr/>
      <dgm:t>
        <a:bodyPr/>
        <a:lstStyle/>
        <a:p>
          <a:endParaRPr lang="en-US"/>
        </a:p>
      </dgm:t>
    </dgm:pt>
    <dgm:pt modelId="{DC6EDE6F-BA0D-49A5-996B-C07EB37B88F8}" type="sibTrans" cxnId="{6C10FF13-B056-494D-99D3-20943BC48842}">
      <dgm:prSet/>
      <dgm:spPr/>
      <dgm:t>
        <a:bodyPr/>
        <a:lstStyle/>
        <a:p>
          <a:endParaRPr lang="en-US"/>
        </a:p>
      </dgm:t>
    </dgm:pt>
    <dgm:pt modelId="{DD8DB45D-661B-46D1-8941-EA970ED7391C}">
      <dgm:prSet/>
      <dgm:spPr/>
      <dgm:t>
        <a:bodyPr/>
        <a:lstStyle/>
        <a:p>
          <a:r>
            <a:rPr lang="en-US">
              <a:solidFill>
                <a:schemeClr val="tx1"/>
              </a:solidFill>
              <a:latin typeface="Arial" panose="020B0604020202020204" pitchFamily="34" charset="0"/>
              <a:cs typeface="Arial" panose="020B0604020202020204" pitchFamily="34" charset="0"/>
            </a:rPr>
            <a:t>Education for Handicapped Children Act of 1975 signed into law – now known as Individuals with Disabilities Education Act (IDEA) - Guarantees a free, appropriate, public education for all children with disabilities</a:t>
          </a:r>
        </a:p>
      </dgm:t>
    </dgm:pt>
    <dgm:pt modelId="{C51F1C06-7193-41A0-8E37-390AD4C43F37}" type="parTrans" cxnId="{7880230B-6907-43B6-9E2B-A6AAA08DC053}">
      <dgm:prSet/>
      <dgm:spPr/>
      <dgm:t>
        <a:bodyPr/>
        <a:lstStyle/>
        <a:p>
          <a:endParaRPr lang="en-US"/>
        </a:p>
      </dgm:t>
    </dgm:pt>
    <dgm:pt modelId="{DFBAAC38-65BD-427C-B58E-B257ABDC0193}" type="sibTrans" cxnId="{7880230B-6907-43B6-9E2B-A6AAA08DC053}">
      <dgm:prSet/>
      <dgm:spPr/>
      <dgm:t>
        <a:bodyPr/>
        <a:lstStyle/>
        <a:p>
          <a:endParaRPr lang="en-US"/>
        </a:p>
      </dgm:t>
    </dgm:pt>
    <dgm:pt modelId="{9D581BDC-282D-47BF-90FA-D4447BE617A0}" type="pres">
      <dgm:prSet presAssocID="{49E2FD35-4FC7-4195-BB16-6B0690C82ACE}" presName="root" presStyleCnt="0">
        <dgm:presLayoutVars>
          <dgm:chMax/>
          <dgm:chPref/>
          <dgm:animLvl val="lvl"/>
        </dgm:presLayoutVars>
      </dgm:prSet>
      <dgm:spPr/>
    </dgm:pt>
    <dgm:pt modelId="{E6C0378D-7F34-4C7F-9CA6-85A59ABACD69}" type="pres">
      <dgm:prSet presAssocID="{49E2FD35-4FC7-4195-BB16-6B0690C82ACE}" presName="divider" presStyleLbl="fgAccFollowNode1" presStyleIdx="0" presStyleCnt="1"/>
      <dgm:spPr>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tailEnd type="triangle" w="lg" len="lg"/>
        </a:ln>
        <a:effectLst/>
      </dgm:spPr>
    </dgm:pt>
    <dgm:pt modelId="{8E6FC9B1-BB4C-42A4-825E-5C454C1FB45B}" type="pres">
      <dgm:prSet presAssocID="{49E2FD35-4FC7-4195-BB16-6B0690C82ACE}" presName="nodes" presStyleCnt="0">
        <dgm:presLayoutVars>
          <dgm:chMax/>
          <dgm:chPref/>
          <dgm:animLvl val="lvl"/>
        </dgm:presLayoutVars>
      </dgm:prSet>
      <dgm:spPr/>
    </dgm:pt>
    <dgm:pt modelId="{475AC9BD-7048-4E56-8911-274F4BEB50EA}" type="pres">
      <dgm:prSet presAssocID="{182250A8-8C60-489B-B919-3B239DC884E7}" presName="composite" presStyleCnt="0"/>
      <dgm:spPr/>
    </dgm:pt>
    <dgm:pt modelId="{616A8FDB-56FA-4B44-A28C-3275949E179D}" type="pres">
      <dgm:prSet presAssocID="{182250A8-8C60-489B-B919-3B239DC884E7}" presName="L1TextContainer" presStyleLbl="revTx" presStyleIdx="0" presStyleCnt="4">
        <dgm:presLayoutVars>
          <dgm:chMax val="1"/>
          <dgm:chPref val="1"/>
          <dgm:bulletEnabled val="1"/>
        </dgm:presLayoutVars>
      </dgm:prSet>
      <dgm:spPr/>
    </dgm:pt>
    <dgm:pt modelId="{E7113F3C-6ECC-4EA2-B0CE-3711A63B6EE4}" type="pres">
      <dgm:prSet presAssocID="{182250A8-8C60-489B-B919-3B239DC884E7}" presName="L2TextContainerWrapper" presStyleCnt="0">
        <dgm:presLayoutVars>
          <dgm:chMax val="0"/>
          <dgm:chPref val="0"/>
          <dgm:bulletEnabled val="1"/>
        </dgm:presLayoutVars>
      </dgm:prSet>
      <dgm:spPr/>
    </dgm:pt>
    <dgm:pt modelId="{4FA45A7E-B198-48BE-80A3-83F77606061C}" type="pres">
      <dgm:prSet presAssocID="{182250A8-8C60-489B-B919-3B239DC884E7}" presName="L2TextContainer" presStyleLbl="bgAcc1" presStyleIdx="0" presStyleCnt="4"/>
      <dgm:spPr/>
    </dgm:pt>
    <dgm:pt modelId="{89BF7AB9-8CE1-4B12-B127-AE37D2B9B980}" type="pres">
      <dgm:prSet presAssocID="{182250A8-8C60-489B-B919-3B239DC884E7}" presName="FlexibleEmptyPlaceHolder" presStyleCnt="0"/>
      <dgm:spPr/>
    </dgm:pt>
    <dgm:pt modelId="{DD7DD744-B161-4863-8AF7-8760E373927B}" type="pres">
      <dgm:prSet presAssocID="{182250A8-8C60-489B-B919-3B239DC884E7}" presName="ConnectLine" presStyleLbl="sibTrans1D1" presStyleIdx="0" presStyleCnt="4"/>
      <dgm:spPr>
        <a:noFill/>
        <a:ln w="12700" cap="rnd" cmpd="sng" algn="ctr">
          <a:solidFill>
            <a:schemeClr val="accent2">
              <a:hueOff val="0"/>
              <a:satOff val="0"/>
              <a:lumOff val="0"/>
              <a:alphaOff val="0"/>
            </a:schemeClr>
          </a:solidFill>
          <a:prstDash val="dash"/>
        </a:ln>
        <a:effectLst/>
      </dgm:spPr>
    </dgm:pt>
    <dgm:pt modelId="{410DDD5A-3830-4861-9D64-BFA63F0EFDE2}" type="pres">
      <dgm:prSet presAssocID="{182250A8-8C60-489B-B919-3B239DC884E7}" presName="ConnectorPoint" presStyleLbl="alignNode1" presStyleIdx="0" presStyleCnt="4"/>
      <dgm:spPr/>
    </dgm:pt>
    <dgm:pt modelId="{17ACE590-A8CF-4F18-BB6C-0ABBEACE040B}" type="pres">
      <dgm:prSet presAssocID="{182250A8-8C60-489B-B919-3B239DC884E7}" presName="EmptyPlaceHolder" presStyleCnt="0"/>
      <dgm:spPr/>
    </dgm:pt>
    <dgm:pt modelId="{76CEB755-0BF4-4486-A04D-F54CE7910D28}" type="pres">
      <dgm:prSet presAssocID="{F1C8F91A-C1B0-4D88-87A2-3E5134EB03CB}" presName="spaceBetweenRectangles" presStyleCnt="0"/>
      <dgm:spPr/>
    </dgm:pt>
    <dgm:pt modelId="{D613A134-C239-4BD7-8A8E-EB8BF26BB12C}" type="pres">
      <dgm:prSet presAssocID="{D2452166-A81F-4CBE-BE9C-3F9017B4B99D}" presName="composite" presStyleCnt="0"/>
      <dgm:spPr/>
    </dgm:pt>
    <dgm:pt modelId="{9C98DC36-F1F2-4FF0-A735-38DBB70159D0}" type="pres">
      <dgm:prSet presAssocID="{D2452166-A81F-4CBE-BE9C-3F9017B4B99D}" presName="L1TextContainer" presStyleLbl="revTx" presStyleIdx="1" presStyleCnt="4">
        <dgm:presLayoutVars>
          <dgm:chMax val="1"/>
          <dgm:chPref val="1"/>
          <dgm:bulletEnabled val="1"/>
        </dgm:presLayoutVars>
      </dgm:prSet>
      <dgm:spPr/>
    </dgm:pt>
    <dgm:pt modelId="{A759E7AA-045E-4C48-8717-2AB52AEF6D30}" type="pres">
      <dgm:prSet presAssocID="{D2452166-A81F-4CBE-BE9C-3F9017B4B99D}" presName="L2TextContainerWrapper" presStyleCnt="0">
        <dgm:presLayoutVars>
          <dgm:chMax val="0"/>
          <dgm:chPref val="0"/>
          <dgm:bulletEnabled val="1"/>
        </dgm:presLayoutVars>
      </dgm:prSet>
      <dgm:spPr/>
    </dgm:pt>
    <dgm:pt modelId="{951CE34B-02C9-4833-8BDF-D9231E286CD0}" type="pres">
      <dgm:prSet presAssocID="{D2452166-A81F-4CBE-BE9C-3F9017B4B99D}" presName="L2TextContainer" presStyleLbl="bgAcc1" presStyleIdx="1" presStyleCnt="4"/>
      <dgm:spPr/>
    </dgm:pt>
    <dgm:pt modelId="{AB61B638-D7D8-42AA-836D-63A5DB807CA5}" type="pres">
      <dgm:prSet presAssocID="{D2452166-A81F-4CBE-BE9C-3F9017B4B99D}" presName="FlexibleEmptyPlaceHolder" presStyleCnt="0"/>
      <dgm:spPr/>
    </dgm:pt>
    <dgm:pt modelId="{A0446AE9-59DC-4E29-B84D-66BC4D5E0005}" type="pres">
      <dgm:prSet presAssocID="{D2452166-A81F-4CBE-BE9C-3F9017B4B99D}" presName="ConnectLine" presStyleLbl="sibTrans1D1" presStyleIdx="1" presStyleCnt="4"/>
      <dgm:spPr>
        <a:noFill/>
        <a:ln w="12700" cap="rnd" cmpd="sng" algn="ctr">
          <a:solidFill>
            <a:schemeClr val="accent2">
              <a:hueOff val="0"/>
              <a:satOff val="0"/>
              <a:lumOff val="0"/>
              <a:alphaOff val="0"/>
            </a:schemeClr>
          </a:solidFill>
          <a:prstDash val="dash"/>
        </a:ln>
        <a:effectLst/>
      </dgm:spPr>
    </dgm:pt>
    <dgm:pt modelId="{6EF31C17-8D27-45AA-A60C-1657CD26F11B}" type="pres">
      <dgm:prSet presAssocID="{D2452166-A81F-4CBE-BE9C-3F9017B4B99D}" presName="ConnectorPoint" presStyleLbl="alignNode1" presStyleIdx="1" presStyleCnt="4"/>
      <dgm:spPr/>
    </dgm:pt>
    <dgm:pt modelId="{DAA20782-E961-4B79-A0C7-B7A194621663}" type="pres">
      <dgm:prSet presAssocID="{D2452166-A81F-4CBE-BE9C-3F9017B4B99D}" presName="EmptyPlaceHolder" presStyleCnt="0"/>
      <dgm:spPr/>
    </dgm:pt>
    <dgm:pt modelId="{7F73D7FD-4648-43C6-AB16-789E8E2ECEA9}" type="pres">
      <dgm:prSet presAssocID="{CC53230A-02CC-4175-933F-0F597B67F956}" presName="spaceBetweenRectangles" presStyleCnt="0"/>
      <dgm:spPr/>
    </dgm:pt>
    <dgm:pt modelId="{3F7C2853-1046-4F21-970F-1366A021D0E4}" type="pres">
      <dgm:prSet presAssocID="{42026513-1D7A-4CE4-ADF9-BB934C968686}" presName="composite" presStyleCnt="0"/>
      <dgm:spPr/>
    </dgm:pt>
    <dgm:pt modelId="{FD81171C-EA41-4094-A914-824F35B1133C}" type="pres">
      <dgm:prSet presAssocID="{42026513-1D7A-4CE4-ADF9-BB934C968686}" presName="L1TextContainer" presStyleLbl="revTx" presStyleIdx="2" presStyleCnt="4">
        <dgm:presLayoutVars>
          <dgm:chMax val="1"/>
          <dgm:chPref val="1"/>
          <dgm:bulletEnabled val="1"/>
        </dgm:presLayoutVars>
      </dgm:prSet>
      <dgm:spPr/>
    </dgm:pt>
    <dgm:pt modelId="{4EE300A9-F33C-4971-B51F-7A663B016D7C}" type="pres">
      <dgm:prSet presAssocID="{42026513-1D7A-4CE4-ADF9-BB934C968686}" presName="L2TextContainerWrapper" presStyleCnt="0">
        <dgm:presLayoutVars>
          <dgm:chMax val="0"/>
          <dgm:chPref val="0"/>
          <dgm:bulletEnabled val="1"/>
        </dgm:presLayoutVars>
      </dgm:prSet>
      <dgm:spPr/>
    </dgm:pt>
    <dgm:pt modelId="{63CB165A-6DFF-457C-91EF-70180AD22AA1}" type="pres">
      <dgm:prSet presAssocID="{42026513-1D7A-4CE4-ADF9-BB934C968686}" presName="L2TextContainer" presStyleLbl="bgAcc1" presStyleIdx="2" presStyleCnt="4"/>
      <dgm:spPr/>
    </dgm:pt>
    <dgm:pt modelId="{C4412FF0-1723-45A4-9273-833FFD1955FA}" type="pres">
      <dgm:prSet presAssocID="{42026513-1D7A-4CE4-ADF9-BB934C968686}" presName="FlexibleEmptyPlaceHolder" presStyleCnt="0"/>
      <dgm:spPr/>
    </dgm:pt>
    <dgm:pt modelId="{0A97FC6D-4AB0-463F-BCE2-F031B032FCFA}" type="pres">
      <dgm:prSet presAssocID="{42026513-1D7A-4CE4-ADF9-BB934C968686}" presName="ConnectLine" presStyleLbl="sibTrans1D1" presStyleIdx="2" presStyleCnt="4"/>
      <dgm:spPr>
        <a:noFill/>
        <a:ln w="12700" cap="rnd" cmpd="sng" algn="ctr">
          <a:solidFill>
            <a:schemeClr val="accent2">
              <a:hueOff val="0"/>
              <a:satOff val="0"/>
              <a:lumOff val="0"/>
              <a:alphaOff val="0"/>
            </a:schemeClr>
          </a:solidFill>
          <a:prstDash val="dash"/>
        </a:ln>
        <a:effectLst/>
      </dgm:spPr>
    </dgm:pt>
    <dgm:pt modelId="{0A597872-702D-4534-B455-4169D16FC7B1}" type="pres">
      <dgm:prSet presAssocID="{42026513-1D7A-4CE4-ADF9-BB934C968686}" presName="ConnectorPoint" presStyleLbl="alignNode1" presStyleIdx="2" presStyleCnt="4"/>
      <dgm:spPr/>
    </dgm:pt>
    <dgm:pt modelId="{A58FF939-B774-4728-A0F8-4CD6C8BAF7DD}" type="pres">
      <dgm:prSet presAssocID="{42026513-1D7A-4CE4-ADF9-BB934C968686}" presName="EmptyPlaceHolder" presStyleCnt="0"/>
      <dgm:spPr/>
    </dgm:pt>
    <dgm:pt modelId="{EC5FD724-1812-4737-8E72-CD5F97B4E4E4}" type="pres">
      <dgm:prSet presAssocID="{91354278-40C3-443E-AD42-EACB264168DB}" presName="spaceBetweenRectangles" presStyleCnt="0"/>
      <dgm:spPr/>
    </dgm:pt>
    <dgm:pt modelId="{D3992B84-6AC4-425A-865C-5BC9790D14DC}" type="pres">
      <dgm:prSet presAssocID="{0804ABC9-5025-4360-B848-C09BF8ACFE33}" presName="composite" presStyleCnt="0"/>
      <dgm:spPr/>
    </dgm:pt>
    <dgm:pt modelId="{A1A2E788-0ADB-4404-AE09-F40D54139E18}" type="pres">
      <dgm:prSet presAssocID="{0804ABC9-5025-4360-B848-C09BF8ACFE33}" presName="L1TextContainer" presStyleLbl="revTx" presStyleIdx="3" presStyleCnt="4">
        <dgm:presLayoutVars>
          <dgm:chMax val="1"/>
          <dgm:chPref val="1"/>
          <dgm:bulletEnabled val="1"/>
        </dgm:presLayoutVars>
      </dgm:prSet>
      <dgm:spPr/>
    </dgm:pt>
    <dgm:pt modelId="{7AF07A1B-0C2D-4F1A-899E-BECCB90378CD}" type="pres">
      <dgm:prSet presAssocID="{0804ABC9-5025-4360-B848-C09BF8ACFE33}" presName="L2TextContainerWrapper" presStyleCnt="0">
        <dgm:presLayoutVars>
          <dgm:chMax val="0"/>
          <dgm:chPref val="0"/>
          <dgm:bulletEnabled val="1"/>
        </dgm:presLayoutVars>
      </dgm:prSet>
      <dgm:spPr/>
    </dgm:pt>
    <dgm:pt modelId="{490FF3AE-3F81-4927-9E58-DA6C3DD7DD9D}" type="pres">
      <dgm:prSet presAssocID="{0804ABC9-5025-4360-B848-C09BF8ACFE33}" presName="L2TextContainer" presStyleLbl="bgAcc1" presStyleIdx="3" presStyleCnt="4"/>
      <dgm:spPr/>
    </dgm:pt>
    <dgm:pt modelId="{41AEBC96-3893-4315-B14C-53927509DC62}" type="pres">
      <dgm:prSet presAssocID="{0804ABC9-5025-4360-B848-C09BF8ACFE33}" presName="FlexibleEmptyPlaceHolder" presStyleCnt="0"/>
      <dgm:spPr/>
    </dgm:pt>
    <dgm:pt modelId="{50761CD5-3898-4D5E-A844-5B3B88C2CA2F}" type="pres">
      <dgm:prSet presAssocID="{0804ABC9-5025-4360-B848-C09BF8ACFE33}" presName="ConnectLine" presStyleLbl="sibTrans1D1" presStyleIdx="3" presStyleCnt="4"/>
      <dgm:spPr>
        <a:noFill/>
        <a:ln w="12700" cap="rnd" cmpd="sng" algn="ctr">
          <a:solidFill>
            <a:schemeClr val="accent2">
              <a:hueOff val="0"/>
              <a:satOff val="0"/>
              <a:lumOff val="0"/>
              <a:alphaOff val="0"/>
            </a:schemeClr>
          </a:solidFill>
          <a:prstDash val="dash"/>
        </a:ln>
        <a:effectLst/>
      </dgm:spPr>
    </dgm:pt>
    <dgm:pt modelId="{7327FD01-959F-434F-9132-D3FC68411160}" type="pres">
      <dgm:prSet presAssocID="{0804ABC9-5025-4360-B848-C09BF8ACFE33}" presName="ConnectorPoint" presStyleLbl="alignNode1" presStyleIdx="3" presStyleCnt="4"/>
      <dgm:spPr/>
    </dgm:pt>
    <dgm:pt modelId="{28B10CBB-F1C2-4598-AB71-27DCEDD5BD99}" type="pres">
      <dgm:prSet presAssocID="{0804ABC9-5025-4360-B848-C09BF8ACFE33}" presName="EmptyPlaceHolder" presStyleCnt="0"/>
      <dgm:spPr/>
    </dgm:pt>
  </dgm:ptLst>
  <dgm:cxnLst>
    <dgm:cxn modelId="{AC4D0F02-631D-46F8-B634-F7A3D0326C51}" type="presOf" srcId="{DD8DB45D-661B-46D1-8941-EA970ED7391C}" destId="{490FF3AE-3F81-4927-9E58-DA6C3DD7DD9D}" srcOrd="0" destOrd="0" presId="urn:microsoft.com/office/officeart/2016/7/layout/BasicTimeline"/>
    <dgm:cxn modelId="{4D3B8204-D9CC-401A-839D-07D007A6E525}" srcId="{49E2FD35-4FC7-4195-BB16-6B0690C82ACE}" destId="{42026513-1D7A-4CE4-ADF9-BB934C968686}" srcOrd="2" destOrd="0" parTransId="{6D154719-B9D4-4EC7-B837-08F7A7A6FE1C}" sibTransId="{91354278-40C3-443E-AD42-EACB264168DB}"/>
    <dgm:cxn modelId="{6F93FF0A-2F3E-4271-9A0E-C363E1A03F75}" type="presOf" srcId="{FFAA8D39-69E8-4FAE-B2F3-5C872C80064A}" destId="{951CE34B-02C9-4833-8BDF-D9231E286CD0}" srcOrd="0" destOrd="0" presId="urn:microsoft.com/office/officeart/2016/7/layout/BasicTimeline"/>
    <dgm:cxn modelId="{7880230B-6907-43B6-9E2B-A6AAA08DC053}" srcId="{0804ABC9-5025-4360-B848-C09BF8ACFE33}" destId="{DD8DB45D-661B-46D1-8941-EA970ED7391C}" srcOrd="0" destOrd="0" parTransId="{C51F1C06-7193-41A0-8E37-390AD4C43F37}" sibTransId="{DFBAAC38-65BD-427C-B58E-B257ABDC0193}"/>
    <dgm:cxn modelId="{6C10FF13-B056-494D-99D3-20943BC48842}" srcId="{49E2FD35-4FC7-4195-BB16-6B0690C82ACE}" destId="{0804ABC9-5025-4360-B848-C09BF8ACFE33}" srcOrd="3" destOrd="0" parTransId="{C2834E6C-7C75-40BB-98ED-10BDF6CEE23A}" sibTransId="{DC6EDE6F-BA0D-49A5-996B-C07EB37B88F8}"/>
    <dgm:cxn modelId="{0B8B163D-A23E-4568-9CFB-D534DC4009D6}" type="presOf" srcId="{7DF93398-8526-4C80-B974-349866AF348A}" destId="{4FA45A7E-B198-48BE-80A3-83F77606061C}" srcOrd="0" destOrd="0" presId="urn:microsoft.com/office/officeart/2016/7/layout/BasicTimeline"/>
    <dgm:cxn modelId="{75F8966C-CAEE-435B-8C7E-F5267D227274}" type="presOf" srcId="{49E2FD35-4FC7-4195-BB16-6B0690C82ACE}" destId="{9D581BDC-282D-47BF-90FA-D4447BE617A0}" srcOrd="0" destOrd="0" presId="urn:microsoft.com/office/officeart/2016/7/layout/BasicTimeline"/>
    <dgm:cxn modelId="{95D50676-A102-46AC-84AB-3DC3FE0DD52F}" type="presOf" srcId="{42026513-1D7A-4CE4-ADF9-BB934C968686}" destId="{FD81171C-EA41-4094-A914-824F35B1133C}" srcOrd="0" destOrd="0" presId="urn:microsoft.com/office/officeart/2016/7/layout/BasicTimeline"/>
    <dgm:cxn modelId="{C9F4518A-CED9-4096-BC2C-4B850354DBA0}" srcId="{182250A8-8C60-489B-B919-3B239DC884E7}" destId="{7DF93398-8526-4C80-B974-349866AF348A}" srcOrd="0" destOrd="0" parTransId="{03F9B040-988C-4170-9231-1F78CB4474D1}" sibTransId="{48EFBB7A-B6B6-46F6-8E6A-AF2635FDF8FA}"/>
    <dgm:cxn modelId="{6435BE8C-2415-43D0-95B3-684B83E5893C}" srcId="{D2452166-A81F-4CBE-BE9C-3F9017B4B99D}" destId="{FFAA8D39-69E8-4FAE-B2F3-5C872C80064A}" srcOrd="0" destOrd="0" parTransId="{7C291348-1284-4EE4-814B-F1A0F6963E2A}" sibTransId="{3A78FD8F-6672-4705-B379-FD273C063EB2}"/>
    <dgm:cxn modelId="{070DFF93-C09C-4A33-A5E0-265EAE2F2BE5}" type="presOf" srcId="{182250A8-8C60-489B-B919-3B239DC884E7}" destId="{616A8FDB-56FA-4B44-A28C-3275949E179D}" srcOrd="0" destOrd="0" presId="urn:microsoft.com/office/officeart/2016/7/layout/BasicTimeline"/>
    <dgm:cxn modelId="{077DE294-6C54-4807-82D6-CD7517843D6D}" type="presOf" srcId="{13A1C936-82D5-474F-9EA2-41DFBA1B7555}" destId="{63CB165A-6DFF-457C-91EF-70180AD22AA1}" srcOrd="0" destOrd="0" presId="urn:microsoft.com/office/officeart/2016/7/layout/BasicTimeline"/>
    <dgm:cxn modelId="{A222BA9D-33CD-48B1-8698-6DEB8A01A245}" type="presOf" srcId="{D2452166-A81F-4CBE-BE9C-3F9017B4B99D}" destId="{9C98DC36-F1F2-4FF0-A735-38DBB70159D0}" srcOrd="0" destOrd="0" presId="urn:microsoft.com/office/officeart/2016/7/layout/BasicTimeline"/>
    <dgm:cxn modelId="{8A8825B7-CDCE-445E-BDFB-619C77065B74}" srcId="{42026513-1D7A-4CE4-ADF9-BB934C968686}" destId="{13A1C936-82D5-474F-9EA2-41DFBA1B7555}" srcOrd="0" destOrd="0" parTransId="{C76699EB-4182-4749-8D1E-381BFCC42BCB}" sibTransId="{9095A4AA-25BF-4585-BBCF-0EB6B536A9D9}"/>
    <dgm:cxn modelId="{FE7C4FD9-8EF0-4664-AD2C-08C805AAA1DA}" srcId="{49E2FD35-4FC7-4195-BB16-6B0690C82ACE}" destId="{182250A8-8C60-489B-B919-3B239DC884E7}" srcOrd="0" destOrd="0" parTransId="{8D88389E-A740-46A8-8C21-2F8419C5586A}" sibTransId="{F1C8F91A-C1B0-4D88-87A2-3E5134EB03CB}"/>
    <dgm:cxn modelId="{2D741DF0-EA5D-4095-AF52-424FE6A30998}" srcId="{49E2FD35-4FC7-4195-BB16-6B0690C82ACE}" destId="{D2452166-A81F-4CBE-BE9C-3F9017B4B99D}" srcOrd="1" destOrd="0" parTransId="{303A7FF3-2B20-4397-A308-61B6F30220E3}" sibTransId="{CC53230A-02CC-4175-933F-0F597B67F956}"/>
    <dgm:cxn modelId="{C9CE36F0-AA73-46F7-83C0-1AE5EF353C47}" type="presOf" srcId="{0804ABC9-5025-4360-B848-C09BF8ACFE33}" destId="{A1A2E788-0ADB-4404-AE09-F40D54139E18}" srcOrd="0" destOrd="0" presId="urn:microsoft.com/office/officeart/2016/7/layout/BasicTimeline"/>
    <dgm:cxn modelId="{46D52D5F-E3E6-41A3-936C-A23B8E0FF009}" type="presParOf" srcId="{9D581BDC-282D-47BF-90FA-D4447BE617A0}" destId="{E6C0378D-7F34-4C7F-9CA6-85A59ABACD69}" srcOrd="0" destOrd="0" presId="urn:microsoft.com/office/officeart/2016/7/layout/BasicTimeline"/>
    <dgm:cxn modelId="{2963F9DA-21AF-469E-8592-3111144C8C91}" type="presParOf" srcId="{9D581BDC-282D-47BF-90FA-D4447BE617A0}" destId="{8E6FC9B1-BB4C-42A4-825E-5C454C1FB45B}" srcOrd="1" destOrd="0" presId="urn:microsoft.com/office/officeart/2016/7/layout/BasicTimeline"/>
    <dgm:cxn modelId="{49F75E38-54B8-4B39-AB44-9165079A0AF9}" type="presParOf" srcId="{8E6FC9B1-BB4C-42A4-825E-5C454C1FB45B}" destId="{475AC9BD-7048-4E56-8911-274F4BEB50EA}" srcOrd="0" destOrd="0" presId="urn:microsoft.com/office/officeart/2016/7/layout/BasicTimeline"/>
    <dgm:cxn modelId="{147456C4-B379-428A-B510-311B312B20EE}" type="presParOf" srcId="{475AC9BD-7048-4E56-8911-274F4BEB50EA}" destId="{616A8FDB-56FA-4B44-A28C-3275949E179D}" srcOrd="0" destOrd="0" presId="urn:microsoft.com/office/officeart/2016/7/layout/BasicTimeline"/>
    <dgm:cxn modelId="{9378E97D-5339-4BEB-8C22-40DD44E53761}" type="presParOf" srcId="{475AC9BD-7048-4E56-8911-274F4BEB50EA}" destId="{E7113F3C-6ECC-4EA2-B0CE-3711A63B6EE4}" srcOrd="1" destOrd="0" presId="urn:microsoft.com/office/officeart/2016/7/layout/BasicTimeline"/>
    <dgm:cxn modelId="{943E77C4-2DE7-4BE8-8E27-8110C4818E05}" type="presParOf" srcId="{E7113F3C-6ECC-4EA2-B0CE-3711A63B6EE4}" destId="{4FA45A7E-B198-48BE-80A3-83F77606061C}" srcOrd="0" destOrd="0" presId="urn:microsoft.com/office/officeart/2016/7/layout/BasicTimeline"/>
    <dgm:cxn modelId="{6DF0D61B-6881-4275-A711-F86F0DEB4C95}" type="presParOf" srcId="{E7113F3C-6ECC-4EA2-B0CE-3711A63B6EE4}" destId="{89BF7AB9-8CE1-4B12-B127-AE37D2B9B980}" srcOrd="1" destOrd="0" presId="urn:microsoft.com/office/officeart/2016/7/layout/BasicTimeline"/>
    <dgm:cxn modelId="{2E77198C-6359-4F9E-BF56-C83AA3B400D9}" type="presParOf" srcId="{475AC9BD-7048-4E56-8911-274F4BEB50EA}" destId="{DD7DD744-B161-4863-8AF7-8760E373927B}" srcOrd="2" destOrd="0" presId="urn:microsoft.com/office/officeart/2016/7/layout/BasicTimeline"/>
    <dgm:cxn modelId="{6F80E095-5175-4C39-80ED-33B170F395DF}" type="presParOf" srcId="{475AC9BD-7048-4E56-8911-274F4BEB50EA}" destId="{410DDD5A-3830-4861-9D64-BFA63F0EFDE2}" srcOrd="3" destOrd="0" presId="urn:microsoft.com/office/officeart/2016/7/layout/BasicTimeline"/>
    <dgm:cxn modelId="{BA4084F9-5604-4EF8-8809-F7BE68D79852}" type="presParOf" srcId="{475AC9BD-7048-4E56-8911-274F4BEB50EA}" destId="{17ACE590-A8CF-4F18-BB6C-0ABBEACE040B}" srcOrd="4" destOrd="0" presId="urn:microsoft.com/office/officeart/2016/7/layout/BasicTimeline"/>
    <dgm:cxn modelId="{D2DC179E-1DDD-4DD3-A8A0-63C076D961F3}" type="presParOf" srcId="{8E6FC9B1-BB4C-42A4-825E-5C454C1FB45B}" destId="{76CEB755-0BF4-4486-A04D-F54CE7910D28}" srcOrd="1" destOrd="0" presId="urn:microsoft.com/office/officeart/2016/7/layout/BasicTimeline"/>
    <dgm:cxn modelId="{07865C9E-66FF-419D-A958-BDE1F576D03A}" type="presParOf" srcId="{8E6FC9B1-BB4C-42A4-825E-5C454C1FB45B}" destId="{D613A134-C239-4BD7-8A8E-EB8BF26BB12C}" srcOrd="2" destOrd="0" presId="urn:microsoft.com/office/officeart/2016/7/layout/BasicTimeline"/>
    <dgm:cxn modelId="{F63074F3-EF48-4483-81EC-0463127BF8A0}" type="presParOf" srcId="{D613A134-C239-4BD7-8A8E-EB8BF26BB12C}" destId="{9C98DC36-F1F2-4FF0-A735-38DBB70159D0}" srcOrd="0" destOrd="0" presId="urn:microsoft.com/office/officeart/2016/7/layout/BasicTimeline"/>
    <dgm:cxn modelId="{3A2207AF-2A5D-4C62-868F-9B1385404BFF}" type="presParOf" srcId="{D613A134-C239-4BD7-8A8E-EB8BF26BB12C}" destId="{A759E7AA-045E-4C48-8717-2AB52AEF6D30}" srcOrd="1" destOrd="0" presId="urn:microsoft.com/office/officeart/2016/7/layout/BasicTimeline"/>
    <dgm:cxn modelId="{8D77ABF1-7449-4BD8-89DC-CEF388BA6B6C}" type="presParOf" srcId="{A759E7AA-045E-4C48-8717-2AB52AEF6D30}" destId="{951CE34B-02C9-4833-8BDF-D9231E286CD0}" srcOrd="0" destOrd="0" presId="urn:microsoft.com/office/officeart/2016/7/layout/BasicTimeline"/>
    <dgm:cxn modelId="{358C332B-2754-4997-8165-0239851C7B82}" type="presParOf" srcId="{A759E7AA-045E-4C48-8717-2AB52AEF6D30}" destId="{AB61B638-D7D8-42AA-836D-63A5DB807CA5}" srcOrd="1" destOrd="0" presId="urn:microsoft.com/office/officeart/2016/7/layout/BasicTimeline"/>
    <dgm:cxn modelId="{67B70EA4-6E46-4678-80BF-1F971B1398D0}" type="presParOf" srcId="{D613A134-C239-4BD7-8A8E-EB8BF26BB12C}" destId="{A0446AE9-59DC-4E29-B84D-66BC4D5E0005}" srcOrd="2" destOrd="0" presId="urn:microsoft.com/office/officeart/2016/7/layout/BasicTimeline"/>
    <dgm:cxn modelId="{9C1F6D9F-8706-465F-8045-FF50CA06D20D}" type="presParOf" srcId="{D613A134-C239-4BD7-8A8E-EB8BF26BB12C}" destId="{6EF31C17-8D27-45AA-A60C-1657CD26F11B}" srcOrd="3" destOrd="0" presId="urn:microsoft.com/office/officeart/2016/7/layout/BasicTimeline"/>
    <dgm:cxn modelId="{344A3B2E-3331-4755-B1ED-AB2B8B510E79}" type="presParOf" srcId="{D613A134-C239-4BD7-8A8E-EB8BF26BB12C}" destId="{DAA20782-E961-4B79-A0C7-B7A194621663}" srcOrd="4" destOrd="0" presId="urn:microsoft.com/office/officeart/2016/7/layout/BasicTimeline"/>
    <dgm:cxn modelId="{40D625C7-CC1B-4EA0-8315-4412E9948084}" type="presParOf" srcId="{8E6FC9B1-BB4C-42A4-825E-5C454C1FB45B}" destId="{7F73D7FD-4648-43C6-AB16-789E8E2ECEA9}" srcOrd="3" destOrd="0" presId="urn:microsoft.com/office/officeart/2016/7/layout/BasicTimeline"/>
    <dgm:cxn modelId="{5F5E59CE-A6B6-48CE-B4DE-62CC23924CAD}" type="presParOf" srcId="{8E6FC9B1-BB4C-42A4-825E-5C454C1FB45B}" destId="{3F7C2853-1046-4F21-970F-1366A021D0E4}" srcOrd="4" destOrd="0" presId="urn:microsoft.com/office/officeart/2016/7/layout/BasicTimeline"/>
    <dgm:cxn modelId="{0F55A532-0B6A-49B5-AF5C-75B2C222F7B1}" type="presParOf" srcId="{3F7C2853-1046-4F21-970F-1366A021D0E4}" destId="{FD81171C-EA41-4094-A914-824F35B1133C}" srcOrd="0" destOrd="0" presId="urn:microsoft.com/office/officeart/2016/7/layout/BasicTimeline"/>
    <dgm:cxn modelId="{754919DD-B560-4883-9C97-47E060A712F9}" type="presParOf" srcId="{3F7C2853-1046-4F21-970F-1366A021D0E4}" destId="{4EE300A9-F33C-4971-B51F-7A663B016D7C}" srcOrd="1" destOrd="0" presId="urn:microsoft.com/office/officeart/2016/7/layout/BasicTimeline"/>
    <dgm:cxn modelId="{02FEA664-B742-45AF-A7DC-C4817CBFA139}" type="presParOf" srcId="{4EE300A9-F33C-4971-B51F-7A663B016D7C}" destId="{63CB165A-6DFF-457C-91EF-70180AD22AA1}" srcOrd="0" destOrd="0" presId="urn:microsoft.com/office/officeart/2016/7/layout/BasicTimeline"/>
    <dgm:cxn modelId="{F0EE54EC-0418-4C08-AE92-92DCCB6ED669}" type="presParOf" srcId="{4EE300A9-F33C-4971-B51F-7A663B016D7C}" destId="{C4412FF0-1723-45A4-9273-833FFD1955FA}" srcOrd="1" destOrd="0" presId="urn:microsoft.com/office/officeart/2016/7/layout/BasicTimeline"/>
    <dgm:cxn modelId="{6156AFDA-7850-4765-9E79-71043F03C6E7}" type="presParOf" srcId="{3F7C2853-1046-4F21-970F-1366A021D0E4}" destId="{0A97FC6D-4AB0-463F-BCE2-F031B032FCFA}" srcOrd="2" destOrd="0" presId="urn:microsoft.com/office/officeart/2016/7/layout/BasicTimeline"/>
    <dgm:cxn modelId="{2CE3D30F-D8CD-497F-8732-FAB8AF206C39}" type="presParOf" srcId="{3F7C2853-1046-4F21-970F-1366A021D0E4}" destId="{0A597872-702D-4534-B455-4169D16FC7B1}" srcOrd="3" destOrd="0" presId="urn:microsoft.com/office/officeart/2016/7/layout/BasicTimeline"/>
    <dgm:cxn modelId="{6A842979-BCDE-4D97-A7C5-60D9161DEA2C}" type="presParOf" srcId="{3F7C2853-1046-4F21-970F-1366A021D0E4}" destId="{A58FF939-B774-4728-A0F8-4CD6C8BAF7DD}" srcOrd="4" destOrd="0" presId="urn:microsoft.com/office/officeart/2016/7/layout/BasicTimeline"/>
    <dgm:cxn modelId="{683C8BFA-56E9-43E0-9B1B-85B09041CF77}" type="presParOf" srcId="{8E6FC9B1-BB4C-42A4-825E-5C454C1FB45B}" destId="{EC5FD724-1812-4737-8E72-CD5F97B4E4E4}" srcOrd="5" destOrd="0" presId="urn:microsoft.com/office/officeart/2016/7/layout/BasicTimeline"/>
    <dgm:cxn modelId="{0573E629-65FD-4963-944D-658828B0D1E3}" type="presParOf" srcId="{8E6FC9B1-BB4C-42A4-825E-5C454C1FB45B}" destId="{D3992B84-6AC4-425A-865C-5BC9790D14DC}" srcOrd="6" destOrd="0" presId="urn:microsoft.com/office/officeart/2016/7/layout/BasicTimeline"/>
    <dgm:cxn modelId="{6E73B119-F4FA-43A4-9FE0-AA2B345FEB9A}" type="presParOf" srcId="{D3992B84-6AC4-425A-865C-5BC9790D14DC}" destId="{A1A2E788-0ADB-4404-AE09-F40D54139E18}" srcOrd="0" destOrd="0" presId="urn:microsoft.com/office/officeart/2016/7/layout/BasicTimeline"/>
    <dgm:cxn modelId="{F487AB7E-69E1-4E62-8CF2-F98633B716EE}" type="presParOf" srcId="{D3992B84-6AC4-425A-865C-5BC9790D14DC}" destId="{7AF07A1B-0C2D-4F1A-899E-BECCB90378CD}" srcOrd="1" destOrd="0" presId="urn:microsoft.com/office/officeart/2016/7/layout/BasicTimeline"/>
    <dgm:cxn modelId="{FF067995-264F-4881-AF97-F91744C041CF}" type="presParOf" srcId="{7AF07A1B-0C2D-4F1A-899E-BECCB90378CD}" destId="{490FF3AE-3F81-4927-9E58-DA6C3DD7DD9D}" srcOrd="0" destOrd="0" presId="urn:microsoft.com/office/officeart/2016/7/layout/BasicTimeline"/>
    <dgm:cxn modelId="{E97953A5-E499-4470-9B4C-3D1D1F9FFE77}" type="presParOf" srcId="{7AF07A1B-0C2D-4F1A-899E-BECCB90378CD}" destId="{41AEBC96-3893-4315-B14C-53927509DC62}" srcOrd="1" destOrd="0" presId="urn:microsoft.com/office/officeart/2016/7/layout/BasicTimeline"/>
    <dgm:cxn modelId="{74A08DF9-5A0E-4634-BA3A-A49DD2C0FCA9}" type="presParOf" srcId="{D3992B84-6AC4-425A-865C-5BC9790D14DC}" destId="{50761CD5-3898-4D5E-A844-5B3B88C2CA2F}" srcOrd="2" destOrd="0" presId="urn:microsoft.com/office/officeart/2016/7/layout/BasicTimeline"/>
    <dgm:cxn modelId="{9078062D-72E4-4D38-AE2F-CDB6527AB706}" type="presParOf" srcId="{D3992B84-6AC4-425A-865C-5BC9790D14DC}" destId="{7327FD01-959F-434F-9132-D3FC68411160}" srcOrd="3" destOrd="0" presId="urn:microsoft.com/office/officeart/2016/7/layout/BasicTimeline"/>
    <dgm:cxn modelId="{DBBA32F5-47C3-4177-8F2A-EBB6910DDD34}" type="presParOf" srcId="{D3992B84-6AC4-425A-865C-5BC9790D14DC}" destId="{28B10CBB-F1C2-4598-AB71-27DCEDD5BD99}"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1B4FF1-335C-458E-9B01-BAB1FDDEFE88}"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62155C53-ED69-4C90-892E-118B451D9061}">
      <dgm:prSet custT="1"/>
      <dgm:spPr/>
      <dgm:t>
        <a:bodyPr/>
        <a:lstStyle/>
        <a:p>
          <a:r>
            <a:rPr lang="en-US" sz="1200">
              <a:solidFill>
                <a:schemeClr val="tx1"/>
              </a:solidFill>
              <a:latin typeface="Arial" panose="020B0604020202020204" pitchFamily="34" charset="0"/>
              <a:cs typeface="Arial" panose="020B0604020202020204" pitchFamily="34" charset="0"/>
            </a:rPr>
            <a:t>1990 – IDEA enacted</a:t>
          </a:r>
        </a:p>
      </dgm:t>
    </dgm:pt>
    <dgm:pt modelId="{8551AE85-3CA7-4EA4-B323-414736789FD7}" type="parTrans" cxnId="{5838ABB5-F9F8-40FA-B77B-9CF21E779D26}">
      <dgm:prSet/>
      <dgm:spPr/>
      <dgm:t>
        <a:bodyPr/>
        <a:lstStyle/>
        <a:p>
          <a:endParaRPr lang="en-US"/>
        </a:p>
      </dgm:t>
    </dgm:pt>
    <dgm:pt modelId="{2B81612A-8E46-45B3-9042-DD3B01316E74}" type="sibTrans" cxnId="{5838ABB5-F9F8-40FA-B77B-9CF21E779D26}">
      <dgm:prSet/>
      <dgm:spPr/>
      <dgm:t>
        <a:bodyPr/>
        <a:lstStyle/>
        <a:p>
          <a:endParaRPr lang="en-US"/>
        </a:p>
      </dgm:t>
    </dgm:pt>
    <dgm:pt modelId="{2D2B2EFB-E0A2-4CEB-9DAE-6CE28CADF3AD}">
      <dgm:prSet custT="1"/>
      <dgm:spPr/>
      <dgm:t>
        <a:bodyPr/>
        <a:lstStyle/>
        <a:p>
          <a:r>
            <a:rPr lang="en-US" sz="1200">
              <a:solidFill>
                <a:schemeClr val="tx1"/>
              </a:solidFill>
              <a:latin typeface="Arial" panose="020B0604020202020204" pitchFamily="34" charset="0"/>
              <a:cs typeface="Arial" panose="020B0604020202020204" pitchFamily="34" charset="0"/>
            </a:rPr>
            <a:t>1991 – Autism is identified as a special education category by the federal government and public schools begin offering children with autism services</a:t>
          </a:r>
        </a:p>
      </dgm:t>
    </dgm:pt>
    <dgm:pt modelId="{97802D87-0ED5-4ED0-8913-D5504ECB073A}" type="parTrans" cxnId="{FE94AA39-E367-4672-93A2-458FA66F9CF3}">
      <dgm:prSet/>
      <dgm:spPr/>
      <dgm:t>
        <a:bodyPr/>
        <a:lstStyle/>
        <a:p>
          <a:endParaRPr lang="en-US"/>
        </a:p>
      </dgm:t>
    </dgm:pt>
    <dgm:pt modelId="{E4090552-B5EB-422F-BD26-E0D435CCB4FE}" type="sibTrans" cxnId="{FE94AA39-E367-4672-93A2-458FA66F9CF3}">
      <dgm:prSet/>
      <dgm:spPr/>
      <dgm:t>
        <a:bodyPr/>
        <a:lstStyle/>
        <a:p>
          <a:endParaRPr lang="en-US"/>
        </a:p>
      </dgm:t>
    </dgm:pt>
    <dgm:pt modelId="{521FE05C-07A5-44D0-B40E-E4EBE5B6256D}">
      <dgm:prSet custT="1"/>
      <dgm:spPr/>
      <dgm:t>
        <a:bodyPr/>
        <a:lstStyle/>
        <a:p>
          <a:r>
            <a:rPr lang="en-US" sz="1200">
              <a:solidFill>
                <a:schemeClr val="tx1"/>
              </a:solidFill>
              <a:latin typeface="Arial" panose="020B0604020202020204" pitchFamily="34" charset="0"/>
              <a:cs typeface="Arial" panose="020B0604020202020204" pitchFamily="34" charset="0"/>
            </a:rPr>
            <a:t>1993 – National Home of Your Own Alliance founded</a:t>
          </a:r>
        </a:p>
      </dgm:t>
    </dgm:pt>
    <dgm:pt modelId="{E4D275C9-1179-4C82-86C1-0C28B7835035}" type="parTrans" cxnId="{E7AF36D4-2CA7-4A5F-851F-07B5D5E9B802}">
      <dgm:prSet/>
      <dgm:spPr/>
      <dgm:t>
        <a:bodyPr/>
        <a:lstStyle/>
        <a:p>
          <a:endParaRPr lang="en-US"/>
        </a:p>
      </dgm:t>
    </dgm:pt>
    <dgm:pt modelId="{6430DC5C-1B84-4836-81EE-9AE6B373ED97}" type="sibTrans" cxnId="{E7AF36D4-2CA7-4A5F-851F-07B5D5E9B802}">
      <dgm:prSet/>
      <dgm:spPr/>
      <dgm:t>
        <a:bodyPr/>
        <a:lstStyle/>
        <a:p>
          <a:endParaRPr lang="en-US"/>
        </a:p>
      </dgm:t>
    </dgm:pt>
    <dgm:pt modelId="{A3166700-4D81-4F69-9F66-3D1CC7120C08}">
      <dgm:prSet custT="1"/>
      <dgm:spPr/>
      <dgm:t>
        <a:bodyPr/>
        <a:lstStyle/>
        <a:p>
          <a:r>
            <a:rPr lang="en-US" sz="1200">
              <a:solidFill>
                <a:schemeClr val="tx1"/>
              </a:solidFill>
              <a:latin typeface="Arial" panose="020B0604020202020204" pitchFamily="34" charset="0"/>
              <a:cs typeface="Arial" panose="020B0604020202020204" pitchFamily="34" charset="0"/>
            </a:rPr>
            <a:t>1995 – National Federation of the Blind establishes dial-up synthetic-speech talking newspaper</a:t>
          </a:r>
        </a:p>
      </dgm:t>
    </dgm:pt>
    <dgm:pt modelId="{2D074775-9531-425C-BD79-A3D1C7F9646F}" type="parTrans" cxnId="{AE3FC5A3-C373-4638-8532-C7C314289017}">
      <dgm:prSet/>
      <dgm:spPr/>
      <dgm:t>
        <a:bodyPr/>
        <a:lstStyle/>
        <a:p>
          <a:endParaRPr lang="en-US"/>
        </a:p>
      </dgm:t>
    </dgm:pt>
    <dgm:pt modelId="{84B44107-B992-4BD0-9B53-D92D722B943C}" type="sibTrans" cxnId="{AE3FC5A3-C373-4638-8532-C7C314289017}">
      <dgm:prSet/>
      <dgm:spPr/>
      <dgm:t>
        <a:bodyPr/>
        <a:lstStyle/>
        <a:p>
          <a:endParaRPr lang="en-US"/>
        </a:p>
      </dgm:t>
    </dgm:pt>
    <dgm:pt modelId="{25284A56-971A-4E71-BB7B-971877941167}">
      <dgm:prSet custT="1"/>
      <dgm:spPr/>
      <dgm:t>
        <a:bodyPr/>
        <a:lstStyle/>
        <a:p>
          <a:r>
            <a:rPr lang="en-US" sz="1200">
              <a:solidFill>
                <a:schemeClr val="tx1"/>
              </a:solidFill>
              <a:latin typeface="Arial" panose="020B0604020202020204" pitchFamily="34" charset="0"/>
              <a:cs typeface="Arial" panose="020B0604020202020204" pitchFamily="34" charset="0"/>
            </a:rPr>
            <a:t>1996 – Federal Telecommunications Act – requires computers, telephones, closed captioning and other telecommunications devices and equipment be made accessible</a:t>
          </a:r>
        </a:p>
      </dgm:t>
    </dgm:pt>
    <dgm:pt modelId="{6F59ABF0-6226-471F-A652-F19234448E65}" type="parTrans" cxnId="{09301742-8114-4753-A40A-C63F369D001C}">
      <dgm:prSet/>
      <dgm:spPr/>
      <dgm:t>
        <a:bodyPr/>
        <a:lstStyle/>
        <a:p>
          <a:endParaRPr lang="en-US"/>
        </a:p>
      </dgm:t>
    </dgm:pt>
    <dgm:pt modelId="{0D93D4EA-EB39-4DDB-92FA-63CB78D61613}" type="sibTrans" cxnId="{09301742-8114-4753-A40A-C63F369D001C}">
      <dgm:prSet/>
      <dgm:spPr/>
      <dgm:t>
        <a:bodyPr/>
        <a:lstStyle/>
        <a:p>
          <a:endParaRPr lang="en-US"/>
        </a:p>
      </dgm:t>
    </dgm:pt>
    <dgm:pt modelId="{DF4ACF00-FB3E-47ED-94A6-5075C08F995B}">
      <dgm:prSet custT="1"/>
      <dgm:spPr/>
      <dgm:t>
        <a:bodyPr/>
        <a:lstStyle/>
        <a:p>
          <a:r>
            <a:rPr lang="en-US" sz="1200">
              <a:solidFill>
                <a:schemeClr val="tx1"/>
              </a:solidFill>
              <a:latin typeface="Arial" panose="020B0604020202020204" pitchFamily="34" charset="0"/>
              <a:cs typeface="Arial" panose="020B0604020202020204" pitchFamily="34" charset="0"/>
            </a:rPr>
            <a:t>1988 – Assistive Technology Act – promotes awareness of and access to assistive technology devises and services  </a:t>
          </a:r>
        </a:p>
      </dgm:t>
    </dgm:pt>
    <dgm:pt modelId="{71064FAF-4812-4FA7-817E-353F345B8D5A}" type="parTrans" cxnId="{0CBE39C1-3F7F-4CB4-B8FE-40F3570564A2}">
      <dgm:prSet/>
      <dgm:spPr/>
      <dgm:t>
        <a:bodyPr/>
        <a:lstStyle/>
        <a:p>
          <a:endParaRPr lang="en-US"/>
        </a:p>
      </dgm:t>
    </dgm:pt>
    <dgm:pt modelId="{700D02CD-A8BE-45E7-9F5C-D846BA553595}" type="sibTrans" cxnId="{0CBE39C1-3F7F-4CB4-B8FE-40F3570564A2}">
      <dgm:prSet/>
      <dgm:spPr/>
      <dgm:t>
        <a:bodyPr/>
        <a:lstStyle/>
        <a:p>
          <a:endParaRPr lang="en-US"/>
        </a:p>
      </dgm:t>
    </dgm:pt>
    <dgm:pt modelId="{0B67DE9E-D8E8-4507-849D-5438DF60C509}">
      <dgm:prSet custT="1"/>
      <dgm:spPr/>
      <dgm:t>
        <a:bodyPr/>
        <a:lstStyle/>
        <a:p>
          <a:pPr rtl="0"/>
          <a:r>
            <a:rPr lang="en-US" sz="1200">
              <a:solidFill>
                <a:schemeClr val="tx1"/>
              </a:solidFill>
              <a:latin typeface="Arial" panose="020B0604020202020204" pitchFamily="34" charset="0"/>
              <a:cs typeface="Arial" panose="020B0604020202020204" pitchFamily="34" charset="0"/>
            </a:rPr>
            <a:t>1999 – Olmstead v LC and EW – The ruling requires states to eliminate unnecessary segregation of people with disabilities and to ensure that they receive services in the most integrated setting appropriate to their needs.</a:t>
          </a:r>
        </a:p>
      </dgm:t>
    </dgm:pt>
    <dgm:pt modelId="{33DEB4EB-75DE-4678-A106-D218431D8BB0}" type="parTrans" cxnId="{5D6961BF-9DFB-4F04-8F21-8574D0C7C1F9}">
      <dgm:prSet/>
      <dgm:spPr/>
      <dgm:t>
        <a:bodyPr/>
        <a:lstStyle/>
        <a:p>
          <a:endParaRPr lang="en-US"/>
        </a:p>
      </dgm:t>
    </dgm:pt>
    <dgm:pt modelId="{B35E0BC6-4093-401B-8B7B-3FC21422D96B}" type="sibTrans" cxnId="{5D6961BF-9DFB-4F04-8F21-8574D0C7C1F9}">
      <dgm:prSet/>
      <dgm:spPr/>
      <dgm:t>
        <a:bodyPr/>
        <a:lstStyle/>
        <a:p>
          <a:endParaRPr lang="en-US"/>
        </a:p>
      </dgm:t>
    </dgm:pt>
    <dgm:pt modelId="{FC36DF00-C4DA-4AA3-A49F-161EC8694D00}" type="pres">
      <dgm:prSet presAssocID="{191B4FF1-335C-458E-9B01-BAB1FDDEFE88}" presName="vert0" presStyleCnt="0">
        <dgm:presLayoutVars>
          <dgm:dir/>
          <dgm:animOne val="branch"/>
          <dgm:animLvl val="lvl"/>
        </dgm:presLayoutVars>
      </dgm:prSet>
      <dgm:spPr/>
    </dgm:pt>
    <dgm:pt modelId="{7CDE22AF-7C72-4598-8844-45277E9027CC}" type="pres">
      <dgm:prSet presAssocID="{62155C53-ED69-4C90-892E-118B451D9061}" presName="thickLine" presStyleLbl="alignNode1" presStyleIdx="0" presStyleCnt="7"/>
      <dgm:spPr/>
    </dgm:pt>
    <dgm:pt modelId="{04FCD335-C15E-4547-9B71-CA2C09B6E473}" type="pres">
      <dgm:prSet presAssocID="{62155C53-ED69-4C90-892E-118B451D9061}" presName="horz1" presStyleCnt="0"/>
      <dgm:spPr/>
    </dgm:pt>
    <dgm:pt modelId="{0236760B-AE7E-43BD-8BAC-7F3E75DBF89C}" type="pres">
      <dgm:prSet presAssocID="{62155C53-ED69-4C90-892E-118B451D9061}" presName="tx1" presStyleLbl="revTx" presStyleIdx="0" presStyleCnt="7"/>
      <dgm:spPr/>
    </dgm:pt>
    <dgm:pt modelId="{B6645C1E-3568-4533-AE19-646BDFC61046}" type="pres">
      <dgm:prSet presAssocID="{62155C53-ED69-4C90-892E-118B451D9061}" presName="vert1" presStyleCnt="0"/>
      <dgm:spPr/>
    </dgm:pt>
    <dgm:pt modelId="{07ED169E-16A8-46EB-B750-4EC7A021DF96}" type="pres">
      <dgm:prSet presAssocID="{2D2B2EFB-E0A2-4CEB-9DAE-6CE28CADF3AD}" presName="thickLine" presStyleLbl="alignNode1" presStyleIdx="1" presStyleCnt="7"/>
      <dgm:spPr/>
    </dgm:pt>
    <dgm:pt modelId="{82296CA9-9EEF-4335-B03C-B508BA1A4FFB}" type="pres">
      <dgm:prSet presAssocID="{2D2B2EFB-E0A2-4CEB-9DAE-6CE28CADF3AD}" presName="horz1" presStyleCnt="0"/>
      <dgm:spPr/>
    </dgm:pt>
    <dgm:pt modelId="{070B16F6-983D-4DC5-B65A-8D513A9B2F43}" type="pres">
      <dgm:prSet presAssocID="{2D2B2EFB-E0A2-4CEB-9DAE-6CE28CADF3AD}" presName="tx1" presStyleLbl="revTx" presStyleIdx="1" presStyleCnt="7"/>
      <dgm:spPr/>
    </dgm:pt>
    <dgm:pt modelId="{7FCC00D9-B2E2-40EE-99E9-75AC0F00C26F}" type="pres">
      <dgm:prSet presAssocID="{2D2B2EFB-E0A2-4CEB-9DAE-6CE28CADF3AD}" presName="vert1" presStyleCnt="0"/>
      <dgm:spPr/>
    </dgm:pt>
    <dgm:pt modelId="{41EFBF09-ABF3-40CB-9883-799634F76E0A}" type="pres">
      <dgm:prSet presAssocID="{521FE05C-07A5-44D0-B40E-E4EBE5B6256D}" presName="thickLine" presStyleLbl="alignNode1" presStyleIdx="2" presStyleCnt="7"/>
      <dgm:spPr/>
    </dgm:pt>
    <dgm:pt modelId="{81A526B9-7D4A-4A3C-B1E3-9BFDB0263392}" type="pres">
      <dgm:prSet presAssocID="{521FE05C-07A5-44D0-B40E-E4EBE5B6256D}" presName="horz1" presStyleCnt="0"/>
      <dgm:spPr/>
    </dgm:pt>
    <dgm:pt modelId="{60DCAB31-BF24-4EB6-868B-0ECFB189014C}" type="pres">
      <dgm:prSet presAssocID="{521FE05C-07A5-44D0-B40E-E4EBE5B6256D}" presName="tx1" presStyleLbl="revTx" presStyleIdx="2" presStyleCnt="7"/>
      <dgm:spPr/>
    </dgm:pt>
    <dgm:pt modelId="{7ACC846F-6A97-41AB-B342-CA86DC5666D7}" type="pres">
      <dgm:prSet presAssocID="{521FE05C-07A5-44D0-B40E-E4EBE5B6256D}" presName="vert1" presStyleCnt="0"/>
      <dgm:spPr/>
    </dgm:pt>
    <dgm:pt modelId="{2960E233-A9AB-411A-A490-F9C6AADFDD22}" type="pres">
      <dgm:prSet presAssocID="{A3166700-4D81-4F69-9F66-3D1CC7120C08}" presName="thickLine" presStyleLbl="alignNode1" presStyleIdx="3" presStyleCnt="7"/>
      <dgm:spPr/>
    </dgm:pt>
    <dgm:pt modelId="{303A33CD-7994-4D3D-83BC-58D130B9DFCA}" type="pres">
      <dgm:prSet presAssocID="{A3166700-4D81-4F69-9F66-3D1CC7120C08}" presName="horz1" presStyleCnt="0"/>
      <dgm:spPr/>
    </dgm:pt>
    <dgm:pt modelId="{5C679394-4CCF-47A3-AE65-71A9E856EDA4}" type="pres">
      <dgm:prSet presAssocID="{A3166700-4D81-4F69-9F66-3D1CC7120C08}" presName="tx1" presStyleLbl="revTx" presStyleIdx="3" presStyleCnt="7"/>
      <dgm:spPr/>
    </dgm:pt>
    <dgm:pt modelId="{0E4411C8-9E44-4A42-8A14-0F3EFF6B89BB}" type="pres">
      <dgm:prSet presAssocID="{A3166700-4D81-4F69-9F66-3D1CC7120C08}" presName="vert1" presStyleCnt="0"/>
      <dgm:spPr/>
    </dgm:pt>
    <dgm:pt modelId="{9E912A65-5EF3-4C01-AD89-2E1E0F64ADBF}" type="pres">
      <dgm:prSet presAssocID="{25284A56-971A-4E71-BB7B-971877941167}" presName="thickLine" presStyleLbl="alignNode1" presStyleIdx="4" presStyleCnt="7"/>
      <dgm:spPr/>
    </dgm:pt>
    <dgm:pt modelId="{1FCCFED5-F430-4A32-8243-CD0B02725838}" type="pres">
      <dgm:prSet presAssocID="{25284A56-971A-4E71-BB7B-971877941167}" presName="horz1" presStyleCnt="0"/>
      <dgm:spPr/>
    </dgm:pt>
    <dgm:pt modelId="{2FF69EAA-7544-4323-95E4-E84734443AB7}" type="pres">
      <dgm:prSet presAssocID="{25284A56-971A-4E71-BB7B-971877941167}" presName="tx1" presStyleLbl="revTx" presStyleIdx="4" presStyleCnt="7"/>
      <dgm:spPr/>
    </dgm:pt>
    <dgm:pt modelId="{97D3B6CD-50F0-4021-8548-28F1784B5B00}" type="pres">
      <dgm:prSet presAssocID="{25284A56-971A-4E71-BB7B-971877941167}" presName="vert1" presStyleCnt="0"/>
      <dgm:spPr/>
    </dgm:pt>
    <dgm:pt modelId="{F2599EAC-2A91-45FD-B8FE-228CD9F48779}" type="pres">
      <dgm:prSet presAssocID="{DF4ACF00-FB3E-47ED-94A6-5075C08F995B}" presName="thickLine" presStyleLbl="alignNode1" presStyleIdx="5" presStyleCnt="7"/>
      <dgm:spPr/>
    </dgm:pt>
    <dgm:pt modelId="{32B74986-5A19-49A2-B3B4-702AEFDD5027}" type="pres">
      <dgm:prSet presAssocID="{DF4ACF00-FB3E-47ED-94A6-5075C08F995B}" presName="horz1" presStyleCnt="0"/>
      <dgm:spPr/>
    </dgm:pt>
    <dgm:pt modelId="{B3EB4D4C-070A-4AD2-97F6-11BD46887FA0}" type="pres">
      <dgm:prSet presAssocID="{DF4ACF00-FB3E-47ED-94A6-5075C08F995B}" presName="tx1" presStyleLbl="revTx" presStyleIdx="5" presStyleCnt="7"/>
      <dgm:spPr/>
    </dgm:pt>
    <dgm:pt modelId="{6381B607-AB52-42EA-9077-E8C588879E6F}" type="pres">
      <dgm:prSet presAssocID="{DF4ACF00-FB3E-47ED-94A6-5075C08F995B}" presName="vert1" presStyleCnt="0"/>
      <dgm:spPr/>
    </dgm:pt>
    <dgm:pt modelId="{A7E09025-6087-4F28-95B2-723043EBD63F}" type="pres">
      <dgm:prSet presAssocID="{0B67DE9E-D8E8-4507-849D-5438DF60C509}" presName="thickLine" presStyleLbl="alignNode1" presStyleIdx="6" presStyleCnt="7"/>
      <dgm:spPr/>
    </dgm:pt>
    <dgm:pt modelId="{2B46E9C8-3CC3-4D45-B49A-4EF474D826F4}" type="pres">
      <dgm:prSet presAssocID="{0B67DE9E-D8E8-4507-849D-5438DF60C509}" presName="horz1" presStyleCnt="0"/>
      <dgm:spPr/>
    </dgm:pt>
    <dgm:pt modelId="{EBD1A608-ECF4-4330-861A-A373E6F3348B}" type="pres">
      <dgm:prSet presAssocID="{0B67DE9E-D8E8-4507-849D-5438DF60C509}" presName="tx1" presStyleLbl="revTx" presStyleIdx="6" presStyleCnt="7"/>
      <dgm:spPr/>
    </dgm:pt>
    <dgm:pt modelId="{61FD78EA-3B13-422C-A7A1-83723C85D1BD}" type="pres">
      <dgm:prSet presAssocID="{0B67DE9E-D8E8-4507-849D-5438DF60C509}" presName="vert1" presStyleCnt="0"/>
      <dgm:spPr/>
    </dgm:pt>
  </dgm:ptLst>
  <dgm:cxnLst>
    <dgm:cxn modelId="{DB8B7D1F-4ACC-4472-9304-5DAE5E7567B1}" type="presOf" srcId="{191B4FF1-335C-458E-9B01-BAB1FDDEFE88}" destId="{FC36DF00-C4DA-4AA3-A49F-161EC8694D00}" srcOrd="0" destOrd="0" presId="urn:microsoft.com/office/officeart/2008/layout/LinedList"/>
    <dgm:cxn modelId="{F72A162E-C96A-4CD1-9BCF-D55652354A59}" type="presOf" srcId="{DF4ACF00-FB3E-47ED-94A6-5075C08F995B}" destId="{B3EB4D4C-070A-4AD2-97F6-11BD46887FA0}" srcOrd="0" destOrd="0" presId="urn:microsoft.com/office/officeart/2008/layout/LinedList"/>
    <dgm:cxn modelId="{FE94AA39-E367-4672-93A2-458FA66F9CF3}" srcId="{191B4FF1-335C-458E-9B01-BAB1FDDEFE88}" destId="{2D2B2EFB-E0A2-4CEB-9DAE-6CE28CADF3AD}" srcOrd="1" destOrd="0" parTransId="{97802D87-0ED5-4ED0-8913-D5504ECB073A}" sibTransId="{E4090552-B5EB-422F-BD26-E0D435CCB4FE}"/>
    <dgm:cxn modelId="{83AE4D3D-6DFE-4561-8646-719DD7EB1BA8}" type="presOf" srcId="{25284A56-971A-4E71-BB7B-971877941167}" destId="{2FF69EAA-7544-4323-95E4-E84734443AB7}" srcOrd="0" destOrd="0" presId="urn:microsoft.com/office/officeart/2008/layout/LinedList"/>
    <dgm:cxn modelId="{AC4CCF3D-CC77-4917-A6BB-E36462702A9E}" type="presOf" srcId="{521FE05C-07A5-44D0-B40E-E4EBE5B6256D}" destId="{60DCAB31-BF24-4EB6-868B-0ECFB189014C}" srcOrd="0" destOrd="0" presId="urn:microsoft.com/office/officeart/2008/layout/LinedList"/>
    <dgm:cxn modelId="{09301742-8114-4753-A40A-C63F369D001C}" srcId="{191B4FF1-335C-458E-9B01-BAB1FDDEFE88}" destId="{25284A56-971A-4E71-BB7B-971877941167}" srcOrd="4" destOrd="0" parTransId="{6F59ABF0-6226-471F-A652-F19234448E65}" sibTransId="{0D93D4EA-EB39-4DDB-92FA-63CB78D61613}"/>
    <dgm:cxn modelId="{6885DE43-2491-44FC-A558-2BB5925CB89E}" type="presOf" srcId="{2D2B2EFB-E0A2-4CEB-9DAE-6CE28CADF3AD}" destId="{070B16F6-983D-4DC5-B65A-8D513A9B2F43}" srcOrd="0" destOrd="0" presId="urn:microsoft.com/office/officeart/2008/layout/LinedList"/>
    <dgm:cxn modelId="{B7421469-FEEA-4456-B094-0E8C6AF9F53D}" type="presOf" srcId="{0B67DE9E-D8E8-4507-849D-5438DF60C509}" destId="{EBD1A608-ECF4-4330-861A-A373E6F3348B}" srcOrd="0" destOrd="0" presId="urn:microsoft.com/office/officeart/2008/layout/LinedList"/>
    <dgm:cxn modelId="{763D0F9B-9D7C-41C7-BCAA-A69E40057A76}" type="presOf" srcId="{A3166700-4D81-4F69-9F66-3D1CC7120C08}" destId="{5C679394-4CCF-47A3-AE65-71A9E856EDA4}" srcOrd="0" destOrd="0" presId="urn:microsoft.com/office/officeart/2008/layout/LinedList"/>
    <dgm:cxn modelId="{AE3FC5A3-C373-4638-8532-C7C314289017}" srcId="{191B4FF1-335C-458E-9B01-BAB1FDDEFE88}" destId="{A3166700-4D81-4F69-9F66-3D1CC7120C08}" srcOrd="3" destOrd="0" parTransId="{2D074775-9531-425C-BD79-A3D1C7F9646F}" sibTransId="{84B44107-B992-4BD0-9B53-D92D722B943C}"/>
    <dgm:cxn modelId="{5838ABB5-F9F8-40FA-B77B-9CF21E779D26}" srcId="{191B4FF1-335C-458E-9B01-BAB1FDDEFE88}" destId="{62155C53-ED69-4C90-892E-118B451D9061}" srcOrd="0" destOrd="0" parTransId="{8551AE85-3CA7-4EA4-B323-414736789FD7}" sibTransId="{2B81612A-8E46-45B3-9042-DD3B01316E74}"/>
    <dgm:cxn modelId="{5D6961BF-9DFB-4F04-8F21-8574D0C7C1F9}" srcId="{191B4FF1-335C-458E-9B01-BAB1FDDEFE88}" destId="{0B67DE9E-D8E8-4507-849D-5438DF60C509}" srcOrd="6" destOrd="0" parTransId="{33DEB4EB-75DE-4678-A106-D218431D8BB0}" sibTransId="{B35E0BC6-4093-401B-8B7B-3FC21422D96B}"/>
    <dgm:cxn modelId="{0CBE39C1-3F7F-4CB4-B8FE-40F3570564A2}" srcId="{191B4FF1-335C-458E-9B01-BAB1FDDEFE88}" destId="{DF4ACF00-FB3E-47ED-94A6-5075C08F995B}" srcOrd="5" destOrd="0" parTransId="{71064FAF-4812-4FA7-817E-353F345B8D5A}" sibTransId="{700D02CD-A8BE-45E7-9F5C-D846BA553595}"/>
    <dgm:cxn modelId="{CC26CBCB-45EE-47BC-8CF2-C2B3B50F32D6}" type="presOf" srcId="{62155C53-ED69-4C90-892E-118B451D9061}" destId="{0236760B-AE7E-43BD-8BAC-7F3E75DBF89C}" srcOrd="0" destOrd="0" presId="urn:microsoft.com/office/officeart/2008/layout/LinedList"/>
    <dgm:cxn modelId="{E7AF36D4-2CA7-4A5F-851F-07B5D5E9B802}" srcId="{191B4FF1-335C-458E-9B01-BAB1FDDEFE88}" destId="{521FE05C-07A5-44D0-B40E-E4EBE5B6256D}" srcOrd="2" destOrd="0" parTransId="{E4D275C9-1179-4C82-86C1-0C28B7835035}" sibTransId="{6430DC5C-1B84-4836-81EE-9AE6B373ED97}"/>
    <dgm:cxn modelId="{E1AD2162-17FB-4FA3-B1E6-D9965C57E5F2}" type="presParOf" srcId="{FC36DF00-C4DA-4AA3-A49F-161EC8694D00}" destId="{7CDE22AF-7C72-4598-8844-45277E9027CC}" srcOrd="0" destOrd="0" presId="urn:microsoft.com/office/officeart/2008/layout/LinedList"/>
    <dgm:cxn modelId="{CDCB3CD6-0BE8-4FAE-BB1C-31D92B91A2CA}" type="presParOf" srcId="{FC36DF00-C4DA-4AA3-A49F-161EC8694D00}" destId="{04FCD335-C15E-4547-9B71-CA2C09B6E473}" srcOrd="1" destOrd="0" presId="urn:microsoft.com/office/officeart/2008/layout/LinedList"/>
    <dgm:cxn modelId="{3185D1E3-7ACA-468C-90B3-7CB8F3240257}" type="presParOf" srcId="{04FCD335-C15E-4547-9B71-CA2C09B6E473}" destId="{0236760B-AE7E-43BD-8BAC-7F3E75DBF89C}" srcOrd="0" destOrd="0" presId="urn:microsoft.com/office/officeart/2008/layout/LinedList"/>
    <dgm:cxn modelId="{91829204-2FF2-403B-A8E1-064AC139D5AF}" type="presParOf" srcId="{04FCD335-C15E-4547-9B71-CA2C09B6E473}" destId="{B6645C1E-3568-4533-AE19-646BDFC61046}" srcOrd="1" destOrd="0" presId="urn:microsoft.com/office/officeart/2008/layout/LinedList"/>
    <dgm:cxn modelId="{5A046B7C-5EFA-4B27-A415-80727BE34DFD}" type="presParOf" srcId="{FC36DF00-C4DA-4AA3-A49F-161EC8694D00}" destId="{07ED169E-16A8-46EB-B750-4EC7A021DF96}" srcOrd="2" destOrd="0" presId="urn:microsoft.com/office/officeart/2008/layout/LinedList"/>
    <dgm:cxn modelId="{5E22BED4-27B2-4F32-944E-5967FFF78AA5}" type="presParOf" srcId="{FC36DF00-C4DA-4AA3-A49F-161EC8694D00}" destId="{82296CA9-9EEF-4335-B03C-B508BA1A4FFB}" srcOrd="3" destOrd="0" presId="urn:microsoft.com/office/officeart/2008/layout/LinedList"/>
    <dgm:cxn modelId="{F4346FFC-3EF6-45E7-BF56-0CB49B5341E1}" type="presParOf" srcId="{82296CA9-9EEF-4335-B03C-B508BA1A4FFB}" destId="{070B16F6-983D-4DC5-B65A-8D513A9B2F43}" srcOrd="0" destOrd="0" presId="urn:microsoft.com/office/officeart/2008/layout/LinedList"/>
    <dgm:cxn modelId="{7B890585-C2CC-4BCA-99F4-B8E9F4667DB2}" type="presParOf" srcId="{82296CA9-9EEF-4335-B03C-B508BA1A4FFB}" destId="{7FCC00D9-B2E2-40EE-99E9-75AC0F00C26F}" srcOrd="1" destOrd="0" presId="urn:microsoft.com/office/officeart/2008/layout/LinedList"/>
    <dgm:cxn modelId="{3D5BB224-89DF-49F3-BE19-7016EC451F2B}" type="presParOf" srcId="{FC36DF00-C4DA-4AA3-A49F-161EC8694D00}" destId="{41EFBF09-ABF3-40CB-9883-799634F76E0A}" srcOrd="4" destOrd="0" presId="urn:microsoft.com/office/officeart/2008/layout/LinedList"/>
    <dgm:cxn modelId="{95BA977A-03CF-41E1-A73E-BCC498E65E65}" type="presParOf" srcId="{FC36DF00-C4DA-4AA3-A49F-161EC8694D00}" destId="{81A526B9-7D4A-4A3C-B1E3-9BFDB0263392}" srcOrd="5" destOrd="0" presId="urn:microsoft.com/office/officeart/2008/layout/LinedList"/>
    <dgm:cxn modelId="{0075DBC0-8CB8-4C4B-B51D-56B536D76983}" type="presParOf" srcId="{81A526B9-7D4A-4A3C-B1E3-9BFDB0263392}" destId="{60DCAB31-BF24-4EB6-868B-0ECFB189014C}" srcOrd="0" destOrd="0" presId="urn:microsoft.com/office/officeart/2008/layout/LinedList"/>
    <dgm:cxn modelId="{1DA0981F-1037-4066-AEA7-386E29F13B1B}" type="presParOf" srcId="{81A526B9-7D4A-4A3C-B1E3-9BFDB0263392}" destId="{7ACC846F-6A97-41AB-B342-CA86DC5666D7}" srcOrd="1" destOrd="0" presId="urn:microsoft.com/office/officeart/2008/layout/LinedList"/>
    <dgm:cxn modelId="{A6A134B8-8EA9-4778-9CA5-D27D7668EF43}" type="presParOf" srcId="{FC36DF00-C4DA-4AA3-A49F-161EC8694D00}" destId="{2960E233-A9AB-411A-A490-F9C6AADFDD22}" srcOrd="6" destOrd="0" presId="urn:microsoft.com/office/officeart/2008/layout/LinedList"/>
    <dgm:cxn modelId="{96F9C74D-C002-459A-9DE3-84DF06F70AC8}" type="presParOf" srcId="{FC36DF00-C4DA-4AA3-A49F-161EC8694D00}" destId="{303A33CD-7994-4D3D-83BC-58D130B9DFCA}" srcOrd="7" destOrd="0" presId="urn:microsoft.com/office/officeart/2008/layout/LinedList"/>
    <dgm:cxn modelId="{F826B4F8-E8A3-44EC-BE4A-198941E04097}" type="presParOf" srcId="{303A33CD-7994-4D3D-83BC-58D130B9DFCA}" destId="{5C679394-4CCF-47A3-AE65-71A9E856EDA4}" srcOrd="0" destOrd="0" presId="urn:microsoft.com/office/officeart/2008/layout/LinedList"/>
    <dgm:cxn modelId="{08525082-61DD-40B7-A16D-D30CE94E650B}" type="presParOf" srcId="{303A33CD-7994-4D3D-83BC-58D130B9DFCA}" destId="{0E4411C8-9E44-4A42-8A14-0F3EFF6B89BB}" srcOrd="1" destOrd="0" presId="urn:microsoft.com/office/officeart/2008/layout/LinedList"/>
    <dgm:cxn modelId="{74E867F7-4380-4BF7-B4E7-0464968A0454}" type="presParOf" srcId="{FC36DF00-C4DA-4AA3-A49F-161EC8694D00}" destId="{9E912A65-5EF3-4C01-AD89-2E1E0F64ADBF}" srcOrd="8" destOrd="0" presId="urn:microsoft.com/office/officeart/2008/layout/LinedList"/>
    <dgm:cxn modelId="{44E8418B-F6A7-40BD-837E-25B8A513A4BB}" type="presParOf" srcId="{FC36DF00-C4DA-4AA3-A49F-161EC8694D00}" destId="{1FCCFED5-F430-4A32-8243-CD0B02725838}" srcOrd="9" destOrd="0" presId="urn:microsoft.com/office/officeart/2008/layout/LinedList"/>
    <dgm:cxn modelId="{0FFFFBBC-A451-47A4-AB7D-D3C295CED42F}" type="presParOf" srcId="{1FCCFED5-F430-4A32-8243-CD0B02725838}" destId="{2FF69EAA-7544-4323-95E4-E84734443AB7}" srcOrd="0" destOrd="0" presId="urn:microsoft.com/office/officeart/2008/layout/LinedList"/>
    <dgm:cxn modelId="{F100440E-578C-4400-85FC-659F07F4CE35}" type="presParOf" srcId="{1FCCFED5-F430-4A32-8243-CD0B02725838}" destId="{97D3B6CD-50F0-4021-8548-28F1784B5B00}" srcOrd="1" destOrd="0" presId="urn:microsoft.com/office/officeart/2008/layout/LinedList"/>
    <dgm:cxn modelId="{2CABAE4E-708D-49FC-9411-FEF315D21DA6}" type="presParOf" srcId="{FC36DF00-C4DA-4AA3-A49F-161EC8694D00}" destId="{F2599EAC-2A91-45FD-B8FE-228CD9F48779}" srcOrd="10" destOrd="0" presId="urn:microsoft.com/office/officeart/2008/layout/LinedList"/>
    <dgm:cxn modelId="{344EEC8A-3A41-41D6-9C6B-2FA7EC33DD24}" type="presParOf" srcId="{FC36DF00-C4DA-4AA3-A49F-161EC8694D00}" destId="{32B74986-5A19-49A2-B3B4-702AEFDD5027}" srcOrd="11" destOrd="0" presId="urn:microsoft.com/office/officeart/2008/layout/LinedList"/>
    <dgm:cxn modelId="{AB95EFA1-91FE-4209-8A6B-0017B941D566}" type="presParOf" srcId="{32B74986-5A19-49A2-B3B4-702AEFDD5027}" destId="{B3EB4D4C-070A-4AD2-97F6-11BD46887FA0}" srcOrd="0" destOrd="0" presId="urn:microsoft.com/office/officeart/2008/layout/LinedList"/>
    <dgm:cxn modelId="{5E01A091-3670-4D77-9ADF-E351FC9BC8AD}" type="presParOf" srcId="{32B74986-5A19-49A2-B3B4-702AEFDD5027}" destId="{6381B607-AB52-42EA-9077-E8C588879E6F}" srcOrd="1" destOrd="0" presId="urn:microsoft.com/office/officeart/2008/layout/LinedList"/>
    <dgm:cxn modelId="{1B1F6152-8AF3-4923-9EDC-4D193F606E64}" type="presParOf" srcId="{FC36DF00-C4DA-4AA3-A49F-161EC8694D00}" destId="{A7E09025-6087-4F28-95B2-723043EBD63F}" srcOrd="12" destOrd="0" presId="urn:microsoft.com/office/officeart/2008/layout/LinedList"/>
    <dgm:cxn modelId="{C54CD2AB-361E-4C6E-AB9D-6E13A8F13DB5}" type="presParOf" srcId="{FC36DF00-C4DA-4AA3-A49F-161EC8694D00}" destId="{2B46E9C8-3CC3-4D45-B49A-4EF474D826F4}" srcOrd="13" destOrd="0" presId="urn:microsoft.com/office/officeart/2008/layout/LinedList"/>
    <dgm:cxn modelId="{0FA0C877-FBAD-4BA0-A88E-A9B8DAFF36CA}" type="presParOf" srcId="{2B46E9C8-3CC3-4D45-B49A-4EF474D826F4}" destId="{EBD1A608-ECF4-4330-861A-A373E6F3348B}" srcOrd="0" destOrd="0" presId="urn:microsoft.com/office/officeart/2008/layout/LinedList"/>
    <dgm:cxn modelId="{57B23C85-5B6B-41FF-9293-D5E42D3C6343}" type="presParOf" srcId="{2B46E9C8-3CC3-4D45-B49A-4EF474D826F4}" destId="{61FD78EA-3B13-422C-A7A1-83723C85D1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964294-82A1-4705-B027-0B1A6098F8AF}"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57C85412-FBF2-4E61-AD40-C0CD8B02882A}">
      <dgm:prSet/>
      <dgm:spPr/>
      <dgm:t>
        <a:bodyPr/>
        <a:lstStyle/>
        <a:p>
          <a:r>
            <a:rPr lang="en-US">
              <a:latin typeface="Arial" panose="020B0604020202020204" pitchFamily="34" charset="0"/>
              <a:cs typeface="Arial" panose="020B0604020202020204" pitchFamily="34" charset="0"/>
            </a:rPr>
            <a:t>2001 – The Commonwealth of Virginia expresses regret for the involuntary sterilization of 8,000 people between 1924 and 1979</a:t>
          </a:r>
        </a:p>
      </dgm:t>
    </dgm:pt>
    <dgm:pt modelId="{CD24F8A9-D4FD-4501-95F0-E3D4FA19991D}" type="parTrans" cxnId="{6FA8FD34-D2DF-4F86-8B83-F88D9A83FD39}">
      <dgm:prSet/>
      <dgm:spPr/>
      <dgm:t>
        <a:bodyPr/>
        <a:lstStyle/>
        <a:p>
          <a:endParaRPr lang="en-US"/>
        </a:p>
      </dgm:t>
    </dgm:pt>
    <dgm:pt modelId="{8D6840FC-D41A-4F0A-80A3-102C0ABD7AD7}" type="sibTrans" cxnId="{6FA8FD34-D2DF-4F86-8B83-F88D9A83FD39}">
      <dgm:prSet/>
      <dgm:spPr/>
      <dgm:t>
        <a:bodyPr/>
        <a:lstStyle/>
        <a:p>
          <a:endParaRPr lang="en-US"/>
        </a:p>
      </dgm:t>
    </dgm:pt>
    <dgm:pt modelId="{D2E0CF5F-985D-4E14-9DE8-4F15D959D76D}">
      <dgm:prSet/>
      <dgm:spPr/>
      <dgm:t>
        <a:bodyPr/>
        <a:lstStyle/>
        <a:p>
          <a:r>
            <a:rPr lang="en-US">
              <a:latin typeface="Arial" panose="020B0604020202020204" pitchFamily="34" charset="0"/>
              <a:cs typeface="Arial" panose="020B0604020202020204" pitchFamily="34" charset="0"/>
            </a:rPr>
            <a:t>2004 – First Disability Pride Parade in Chicago - "Change the way people think about and define disability, to break down and end the internalized shame among people with disabilities, and to promote the belief in society that disability is a natural and beautiful part of life."</a:t>
          </a:r>
        </a:p>
      </dgm:t>
    </dgm:pt>
    <dgm:pt modelId="{8D5932F9-51B1-48D9-A3C0-414C1264A5C1}" type="parTrans" cxnId="{A6B34040-C0D8-4E33-A6D6-01F59E95A6D6}">
      <dgm:prSet/>
      <dgm:spPr/>
      <dgm:t>
        <a:bodyPr/>
        <a:lstStyle/>
        <a:p>
          <a:endParaRPr lang="en-US"/>
        </a:p>
      </dgm:t>
    </dgm:pt>
    <dgm:pt modelId="{8358B7C5-FD19-438D-95CB-FD1BC597625A}" type="sibTrans" cxnId="{A6B34040-C0D8-4E33-A6D6-01F59E95A6D6}">
      <dgm:prSet/>
      <dgm:spPr/>
      <dgm:t>
        <a:bodyPr/>
        <a:lstStyle/>
        <a:p>
          <a:endParaRPr lang="en-US"/>
        </a:p>
      </dgm:t>
    </dgm:pt>
    <dgm:pt modelId="{BC2B668D-D064-4C67-9E57-1A7B03E20F72}">
      <dgm:prSet/>
      <dgm:spPr/>
      <dgm:t>
        <a:bodyPr/>
        <a:lstStyle/>
        <a:p>
          <a:r>
            <a:rPr lang="en-US">
              <a:latin typeface="Arial" panose="020B0604020202020204" pitchFamily="34" charset="0"/>
              <a:cs typeface="Arial" panose="020B0604020202020204" pitchFamily="34" charset="0"/>
            </a:rPr>
            <a:t>2007 – Road-To-Freedom Tour – bus and photographic exhibit chronicling the history of the grassroots movement that led to the passing of the ADA</a:t>
          </a:r>
        </a:p>
      </dgm:t>
    </dgm:pt>
    <dgm:pt modelId="{DC6B9E5E-4E7B-4840-B26F-326DA3887A03}" type="parTrans" cxnId="{40269DAC-6CC3-4A9D-851D-38420744133B}">
      <dgm:prSet/>
      <dgm:spPr/>
      <dgm:t>
        <a:bodyPr/>
        <a:lstStyle/>
        <a:p>
          <a:endParaRPr lang="en-US"/>
        </a:p>
      </dgm:t>
    </dgm:pt>
    <dgm:pt modelId="{B0BE2DBC-FB91-479B-91D0-86A968A4F453}" type="sibTrans" cxnId="{40269DAC-6CC3-4A9D-851D-38420744133B}">
      <dgm:prSet/>
      <dgm:spPr/>
      <dgm:t>
        <a:bodyPr/>
        <a:lstStyle/>
        <a:p>
          <a:endParaRPr lang="en-US"/>
        </a:p>
      </dgm:t>
    </dgm:pt>
    <dgm:pt modelId="{503EA370-2769-4A4B-ABC1-14B1D4E35A04}" type="pres">
      <dgm:prSet presAssocID="{A3964294-82A1-4705-B027-0B1A6098F8AF}" presName="vert0" presStyleCnt="0">
        <dgm:presLayoutVars>
          <dgm:dir/>
          <dgm:animOne val="branch"/>
          <dgm:animLvl val="lvl"/>
        </dgm:presLayoutVars>
      </dgm:prSet>
      <dgm:spPr/>
    </dgm:pt>
    <dgm:pt modelId="{17109852-C36E-4589-86D8-5F48428E2AB8}" type="pres">
      <dgm:prSet presAssocID="{57C85412-FBF2-4E61-AD40-C0CD8B02882A}" presName="thickLine" presStyleLbl="alignNode1" presStyleIdx="0" presStyleCnt="3"/>
      <dgm:spPr/>
    </dgm:pt>
    <dgm:pt modelId="{E43790A6-E7C1-4F4E-832D-318E865BDC22}" type="pres">
      <dgm:prSet presAssocID="{57C85412-FBF2-4E61-AD40-C0CD8B02882A}" presName="horz1" presStyleCnt="0"/>
      <dgm:spPr/>
    </dgm:pt>
    <dgm:pt modelId="{FFA0E20E-8E90-4A69-A1C2-C7CBF278CC1C}" type="pres">
      <dgm:prSet presAssocID="{57C85412-FBF2-4E61-AD40-C0CD8B02882A}" presName="tx1" presStyleLbl="revTx" presStyleIdx="0" presStyleCnt="3"/>
      <dgm:spPr/>
    </dgm:pt>
    <dgm:pt modelId="{C20655BA-22BA-4918-B454-4B391065F8DE}" type="pres">
      <dgm:prSet presAssocID="{57C85412-FBF2-4E61-AD40-C0CD8B02882A}" presName="vert1" presStyleCnt="0"/>
      <dgm:spPr/>
    </dgm:pt>
    <dgm:pt modelId="{D62F9907-2F64-4492-81E0-731D8F455B3B}" type="pres">
      <dgm:prSet presAssocID="{D2E0CF5F-985D-4E14-9DE8-4F15D959D76D}" presName="thickLine" presStyleLbl="alignNode1" presStyleIdx="1" presStyleCnt="3"/>
      <dgm:spPr/>
    </dgm:pt>
    <dgm:pt modelId="{8EBE6CA2-3AD7-45C2-9B3F-DE9D1CBC4D20}" type="pres">
      <dgm:prSet presAssocID="{D2E0CF5F-985D-4E14-9DE8-4F15D959D76D}" presName="horz1" presStyleCnt="0"/>
      <dgm:spPr/>
    </dgm:pt>
    <dgm:pt modelId="{AABE6D6A-23CA-43FF-8662-D7B219309D6F}" type="pres">
      <dgm:prSet presAssocID="{D2E0CF5F-985D-4E14-9DE8-4F15D959D76D}" presName="tx1" presStyleLbl="revTx" presStyleIdx="1" presStyleCnt="3"/>
      <dgm:spPr/>
    </dgm:pt>
    <dgm:pt modelId="{7BE5BBBD-3938-4EB8-9A1E-A1A23CE00009}" type="pres">
      <dgm:prSet presAssocID="{D2E0CF5F-985D-4E14-9DE8-4F15D959D76D}" presName="vert1" presStyleCnt="0"/>
      <dgm:spPr/>
    </dgm:pt>
    <dgm:pt modelId="{B96863BD-9A1C-4901-9640-A3EA33E4D4BA}" type="pres">
      <dgm:prSet presAssocID="{BC2B668D-D064-4C67-9E57-1A7B03E20F72}" presName="thickLine" presStyleLbl="alignNode1" presStyleIdx="2" presStyleCnt="3"/>
      <dgm:spPr/>
    </dgm:pt>
    <dgm:pt modelId="{1C48BE9E-A247-46B1-A532-246FF6F219D9}" type="pres">
      <dgm:prSet presAssocID="{BC2B668D-D064-4C67-9E57-1A7B03E20F72}" presName="horz1" presStyleCnt="0"/>
      <dgm:spPr/>
    </dgm:pt>
    <dgm:pt modelId="{89211304-ED25-4C0E-93D4-8010BB2DA048}" type="pres">
      <dgm:prSet presAssocID="{BC2B668D-D064-4C67-9E57-1A7B03E20F72}" presName="tx1" presStyleLbl="revTx" presStyleIdx="2" presStyleCnt="3"/>
      <dgm:spPr/>
    </dgm:pt>
    <dgm:pt modelId="{F206619F-C1A5-4ECF-AD16-8F88A7316597}" type="pres">
      <dgm:prSet presAssocID="{BC2B668D-D064-4C67-9E57-1A7B03E20F72}" presName="vert1" presStyleCnt="0"/>
      <dgm:spPr/>
    </dgm:pt>
  </dgm:ptLst>
  <dgm:cxnLst>
    <dgm:cxn modelId="{6FA8FD34-D2DF-4F86-8B83-F88D9A83FD39}" srcId="{A3964294-82A1-4705-B027-0B1A6098F8AF}" destId="{57C85412-FBF2-4E61-AD40-C0CD8B02882A}" srcOrd="0" destOrd="0" parTransId="{CD24F8A9-D4FD-4501-95F0-E3D4FA19991D}" sibTransId="{8D6840FC-D41A-4F0A-80A3-102C0ABD7AD7}"/>
    <dgm:cxn modelId="{A6B34040-C0D8-4E33-A6D6-01F59E95A6D6}" srcId="{A3964294-82A1-4705-B027-0B1A6098F8AF}" destId="{D2E0CF5F-985D-4E14-9DE8-4F15D959D76D}" srcOrd="1" destOrd="0" parTransId="{8D5932F9-51B1-48D9-A3C0-414C1264A5C1}" sibTransId="{8358B7C5-FD19-438D-95CB-FD1BC597625A}"/>
    <dgm:cxn modelId="{8375D59F-8D37-4B15-9BC8-8498D76CFBC9}" type="presOf" srcId="{A3964294-82A1-4705-B027-0B1A6098F8AF}" destId="{503EA370-2769-4A4B-ABC1-14B1D4E35A04}" srcOrd="0" destOrd="0" presId="urn:microsoft.com/office/officeart/2008/layout/LinedList"/>
    <dgm:cxn modelId="{40269DAC-6CC3-4A9D-851D-38420744133B}" srcId="{A3964294-82A1-4705-B027-0B1A6098F8AF}" destId="{BC2B668D-D064-4C67-9E57-1A7B03E20F72}" srcOrd="2" destOrd="0" parTransId="{DC6B9E5E-4E7B-4840-B26F-326DA3887A03}" sibTransId="{B0BE2DBC-FB91-479B-91D0-86A968A4F453}"/>
    <dgm:cxn modelId="{878959C2-E9A5-4D89-9964-B9A92CC8F240}" type="presOf" srcId="{57C85412-FBF2-4E61-AD40-C0CD8B02882A}" destId="{FFA0E20E-8E90-4A69-A1C2-C7CBF278CC1C}" srcOrd="0" destOrd="0" presId="urn:microsoft.com/office/officeart/2008/layout/LinedList"/>
    <dgm:cxn modelId="{55A3F8E8-1043-40A4-AC28-573D0545DACE}" type="presOf" srcId="{D2E0CF5F-985D-4E14-9DE8-4F15D959D76D}" destId="{AABE6D6A-23CA-43FF-8662-D7B219309D6F}" srcOrd="0" destOrd="0" presId="urn:microsoft.com/office/officeart/2008/layout/LinedList"/>
    <dgm:cxn modelId="{451030F3-0664-4CDD-9C31-784DFD6FDA71}" type="presOf" srcId="{BC2B668D-D064-4C67-9E57-1A7B03E20F72}" destId="{89211304-ED25-4C0E-93D4-8010BB2DA048}" srcOrd="0" destOrd="0" presId="urn:microsoft.com/office/officeart/2008/layout/LinedList"/>
    <dgm:cxn modelId="{4ED60B7A-F5FE-4194-BA55-BB440808CA29}" type="presParOf" srcId="{503EA370-2769-4A4B-ABC1-14B1D4E35A04}" destId="{17109852-C36E-4589-86D8-5F48428E2AB8}" srcOrd="0" destOrd="0" presId="urn:microsoft.com/office/officeart/2008/layout/LinedList"/>
    <dgm:cxn modelId="{1F2B3EB1-51E5-41F9-BFD8-570BCB466D34}" type="presParOf" srcId="{503EA370-2769-4A4B-ABC1-14B1D4E35A04}" destId="{E43790A6-E7C1-4F4E-832D-318E865BDC22}" srcOrd="1" destOrd="0" presId="urn:microsoft.com/office/officeart/2008/layout/LinedList"/>
    <dgm:cxn modelId="{28173CE9-5F92-44CA-A8CF-A6A557100BC2}" type="presParOf" srcId="{E43790A6-E7C1-4F4E-832D-318E865BDC22}" destId="{FFA0E20E-8E90-4A69-A1C2-C7CBF278CC1C}" srcOrd="0" destOrd="0" presId="urn:microsoft.com/office/officeart/2008/layout/LinedList"/>
    <dgm:cxn modelId="{CEA7607F-8EF2-4A8F-B040-C84250AA3CD7}" type="presParOf" srcId="{E43790A6-E7C1-4F4E-832D-318E865BDC22}" destId="{C20655BA-22BA-4918-B454-4B391065F8DE}" srcOrd="1" destOrd="0" presId="urn:microsoft.com/office/officeart/2008/layout/LinedList"/>
    <dgm:cxn modelId="{4A5FEBDD-E891-41A5-9E87-A0F94F2949C8}" type="presParOf" srcId="{503EA370-2769-4A4B-ABC1-14B1D4E35A04}" destId="{D62F9907-2F64-4492-81E0-731D8F455B3B}" srcOrd="2" destOrd="0" presId="urn:microsoft.com/office/officeart/2008/layout/LinedList"/>
    <dgm:cxn modelId="{62EDB925-9E2A-40A1-8F2C-53E6A14BFE41}" type="presParOf" srcId="{503EA370-2769-4A4B-ABC1-14B1D4E35A04}" destId="{8EBE6CA2-3AD7-45C2-9B3F-DE9D1CBC4D20}" srcOrd="3" destOrd="0" presId="urn:microsoft.com/office/officeart/2008/layout/LinedList"/>
    <dgm:cxn modelId="{43D3DBF0-BCC3-4840-AC5E-5AAC5F25E044}" type="presParOf" srcId="{8EBE6CA2-3AD7-45C2-9B3F-DE9D1CBC4D20}" destId="{AABE6D6A-23CA-43FF-8662-D7B219309D6F}" srcOrd="0" destOrd="0" presId="urn:microsoft.com/office/officeart/2008/layout/LinedList"/>
    <dgm:cxn modelId="{9095473F-E025-4535-8F98-994E20C3A86D}" type="presParOf" srcId="{8EBE6CA2-3AD7-45C2-9B3F-DE9D1CBC4D20}" destId="{7BE5BBBD-3938-4EB8-9A1E-A1A23CE00009}" srcOrd="1" destOrd="0" presId="urn:microsoft.com/office/officeart/2008/layout/LinedList"/>
    <dgm:cxn modelId="{62154153-7E06-4A84-B937-DB6A5B621A9B}" type="presParOf" srcId="{503EA370-2769-4A4B-ABC1-14B1D4E35A04}" destId="{B96863BD-9A1C-4901-9640-A3EA33E4D4BA}" srcOrd="4" destOrd="0" presId="urn:microsoft.com/office/officeart/2008/layout/LinedList"/>
    <dgm:cxn modelId="{EC29E46F-B9E0-47B8-A13F-B836FD80090A}" type="presParOf" srcId="{503EA370-2769-4A4B-ABC1-14B1D4E35A04}" destId="{1C48BE9E-A247-46B1-A532-246FF6F219D9}" srcOrd="5" destOrd="0" presId="urn:microsoft.com/office/officeart/2008/layout/LinedList"/>
    <dgm:cxn modelId="{EACB7BBE-D856-440A-ACDB-F72B3F0AEC6F}" type="presParOf" srcId="{1C48BE9E-A247-46B1-A532-246FF6F219D9}" destId="{89211304-ED25-4C0E-93D4-8010BB2DA048}" srcOrd="0" destOrd="0" presId="urn:microsoft.com/office/officeart/2008/layout/LinedList"/>
    <dgm:cxn modelId="{488266CC-2E65-4074-B20B-586EF3CD35BD}" type="presParOf" srcId="{1C48BE9E-A247-46B1-A532-246FF6F219D9}" destId="{F206619F-C1A5-4ECF-AD16-8F88A731659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FC45E6-9C47-4A44-A38C-77BDBA0FB836}" type="doc">
      <dgm:prSet loTypeId="urn:microsoft.com/office/officeart/2017/3/layout/DropPinTimeline" loCatId="process" qsTypeId="urn:microsoft.com/office/officeart/2005/8/quickstyle/simple5" qsCatId="simple" csTypeId="urn:microsoft.com/office/officeart/2005/8/colors/accent2_2" csCatId="accent2" phldr="1"/>
      <dgm:spPr/>
      <dgm:t>
        <a:bodyPr/>
        <a:lstStyle/>
        <a:p>
          <a:endParaRPr lang="en-US"/>
        </a:p>
      </dgm:t>
    </dgm:pt>
    <dgm:pt modelId="{F8C8C9F2-6CEF-43A3-AAD8-1A924F884D32}">
      <dgm:prSet/>
      <dgm:spPr/>
      <dgm:t>
        <a:bodyPr/>
        <a:lstStyle/>
        <a:p>
          <a:pPr>
            <a:defRPr b="1"/>
          </a:pPr>
          <a:r>
            <a:rPr lang="en-US">
              <a:solidFill>
                <a:schemeClr val="tx1"/>
              </a:solidFill>
              <a:latin typeface="Arial" panose="020B0604020202020204" pitchFamily="34" charset="0"/>
              <a:cs typeface="Arial" panose="020B0604020202020204" pitchFamily="34" charset="0"/>
            </a:rPr>
            <a:t>2008</a:t>
          </a:r>
        </a:p>
      </dgm:t>
    </dgm:pt>
    <dgm:pt modelId="{807E6FFE-69B1-4A74-9707-668D2DB540DE}" type="parTrans" cxnId="{8AEFC14E-1D6E-4516-9013-E8BDA25FA558}">
      <dgm:prSet/>
      <dgm:spPr/>
      <dgm:t>
        <a:bodyPr/>
        <a:lstStyle/>
        <a:p>
          <a:endParaRPr lang="en-US"/>
        </a:p>
      </dgm:t>
    </dgm:pt>
    <dgm:pt modelId="{8EA34503-1AEF-4271-83F8-DFEBA22535E5}" type="sibTrans" cxnId="{8AEFC14E-1D6E-4516-9013-E8BDA25FA558}">
      <dgm:prSet/>
      <dgm:spPr/>
      <dgm:t>
        <a:bodyPr/>
        <a:lstStyle/>
        <a:p>
          <a:endParaRPr lang="en-US"/>
        </a:p>
      </dgm:t>
    </dgm:pt>
    <dgm:pt modelId="{90C29DA2-4226-4C09-9AF4-ED1058A34A10}">
      <dgm:prSet/>
      <dgm:spPr/>
      <dgm:t>
        <a:bodyPr/>
        <a:lstStyle/>
        <a:p>
          <a:r>
            <a:rPr lang="en-US">
              <a:solidFill>
                <a:schemeClr val="tx1"/>
              </a:solidFill>
              <a:latin typeface="Arial" panose="020B0604020202020204" pitchFamily="34" charset="0"/>
              <a:cs typeface="Arial" panose="020B0604020202020204" pitchFamily="34" charset="0"/>
            </a:rPr>
            <a:t>West Virginia requires disability history to be taught in K-12 public schools</a:t>
          </a:r>
        </a:p>
      </dgm:t>
    </dgm:pt>
    <dgm:pt modelId="{EF85D2DF-6F0D-499F-A054-0991C6FF3CDE}" type="parTrans" cxnId="{5E006F88-E08E-4576-A19D-B2F14E7CAC25}">
      <dgm:prSet/>
      <dgm:spPr/>
      <dgm:t>
        <a:bodyPr/>
        <a:lstStyle/>
        <a:p>
          <a:endParaRPr lang="en-US"/>
        </a:p>
      </dgm:t>
    </dgm:pt>
    <dgm:pt modelId="{B072A049-042F-499B-9665-565B2ADC3DA8}" type="sibTrans" cxnId="{5E006F88-E08E-4576-A19D-B2F14E7CAC25}">
      <dgm:prSet/>
      <dgm:spPr/>
      <dgm:t>
        <a:bodyPr/>
        <a:lstStyle/>
        <a:p>
          <a:endParaRPr lang="en-US"/>
        </a:p>
      </dgm:t>
    </dgm:pt>
    <dgm:pt modelId="{3FDE9334-90A3-403C-854C-9B53E1F01A72}">
      <dgm:prSet/>
      <dgm:spPr/>
      <dgm:t>
        <a:bodyPr/>
        <a:lstStyle/>
        <a:p>
          <a:pPr>
            <a:defRPr b="1"/>
          </a:pPr>
          <a:r>
            <a:rPr lang="en-US">
              <a:solidFill>
                <a:schemeClr val="tx1"/>
              </a:solidFill>
              <a:latin typeface="Arial" panose="020B0604020202020204" pitchFamily="34" charset="0"/>
              <a:cs typeface="Arial" panose="020B0604020202020204" pitchFamily="34" charset="0"/>
            </a:rPr>
            <a:t>2009</a:t>
          </a:r>
        </a:p>
      </dgm:t>
    </dgm:pt>
    <dgm:pt modelId="{5001CFD4-C8FF-4826-87A4-A986969B3181}" type="parTrans" cxnId="{BE540F20-51F4-4231-B445-75424C10994E}">
      <dgm:prSet/>
      <dgm:spPr/>
      <dgm:t>
        <a:bodyPr/>
        <a:lstStyle/>
        <a:p>
          <a:endParaRPr lang="en-US"/>
        </a:p>
      </dgm:t>
    </dgm:pt>
    <dgm:pt modelId="{A35952E1-A3FD-497C-A74E-10494B49167A}" type="sibTrans" cxnId="{BE540F20-51F4-4231-B445-75424C10994E}">
      <dgm:prSet/>
      <dgm:spPr/>
      <dgm:t>
        <a:bodyPr/>
        <a:lstStyle/>
        <a:p>
          <a:endParaRPr lang="en-US"/>
        </a:p>
      </dgm:t>
    </dgm:pt>
    <dgm:pt modelId="{AEC9E762-7405-4A94-811B-03458B40D41E}">
      <dgm:prSet/>
      <dgm:spPr/>
      <dgm:t>
        <a:bodyPr/>
        <a:lstStyle/>
        <a:p>
          <a:r>
            <a:rPr lang="en-US">
              <a:solidFill>
                <a:schemeClr val="tx1"/>
              </a:solidFill>
              <a:latin typeface="Arial" panose="020B0604020202020204" pitchFamily="34" charset="0"/>
              <a:cs typeface="Arial" panose="020B0604020202020204" pitchFamily="34" charset="0"/>
            </a:rPr>
            <a:t>Rosa's Law enacted – replacing the term "mental retardation" with the term "intellectual disability."  Signed by Barack Obama.  </a:t>
          </a:r>
        </a:p>
      </dgm:t>
    </dgm:pt>
    <dgm:pt modelId="{78CD94E8-FC7F-43AB-A3CA-1D35C6F093C7}" type="parTrans" cxnId="{21899445-680A-49FA-8C4F-38C642C68371}">
      <dgm:prSet/>
      <dgm:spPr/>
      <dgm:t>
        <a:bodyPr/>
        <a:lstStyle/>
        <a:p>
          <a:endParaRPr lang="en-US"/>
        </a:p>
      </dgm:t>
    </dgm:pt>
    <dgm:pt modelId="{C551D3E9-A00C-4217-8EF0-C051913017F5}" type="sibTrans" cxnId="{21899445-680A-49FA-8C4F-38C642C68371}">
      <dgm:prSet/>
      <dgm:spPr/>
      <dgm:t>
        <a:bodyPr/>
        <a:lstStyle/>
        <a:p>
          <a:endParaRPr lang="en-US"/>
        </a:p>
      </dgm:t>
    </dgm:pt>
    <dgm:pt modelId="{C421C965-ACF8-414B-89B2-4C7FAD4857EE}">
      <dgm:prSet/>
      <dgm:spPr/>
      <dgm:t>
        <a:bodyPr/>
        <a:lstStyle/>
        <a:p>
          <a:pPr>
            <a:defRPr b="1"/>
          </a:pPr>
          <a:r>
            <a:rPr lang="en-US">
              <a:solidFill>
                <a:schemeClr val="tx1"/>
              </a:solidFill>
              <a:latin typeface="Arial" panose="020B0604020202020204" pitchFamily="34" charset="0"/>
              <a:cs typeface="Arial" panose="020B0604020202020204" pitchFamily="34" charset="0"/>
            </a:rPr>
            <a:t>2012</a:t>
          </a:r>
        </a:p>
      </dgm:t>
    </dgm:pt>
    <dgm:pt modelId="{35507C67-3D2B-4F56-8F7F-AEFA0C09C55A}" type="parTrans" cxnId="{D8C4FB9F-B651-4645-8DE1-4B1A8EF88B21}">
      <dgm:prSet/>
      <dgm:spPr/>
      <dgm:t>
        <a:bodyPr/>
        <a:lstStyle/>
        <a:p>
          <a:endParaRPr lang="en-US"/>
        </a:p>
      </dgm:t>
    </dgm:pt>
    <dgm:pt modelId="{96F086EB-32C7-45FE-A433-5AF1F7C9B6C4}" type="sibTrans" cxnId="{D8C4FB9F-B651-4645-8DE1-4B1A8EF88B21}">
      <dgm:prSet/>
      <dgm:spPr/>
      <dgm:t>
        <a:bodyPr/>
        <a:lstStyle/>
        <a:p>
          <a:endParaRPr lang="en-US"/>
        </a:p>
      </dgm:t>
    </dgm:pt>
    <dgm:pt modelId="{483ECFF1-D2D2-48DE-B8BD-C5A48E6B4B67}">
      <dgm:prSet/>
      <dgm:spPr/>
      <dgm:t>
        <a:bodyPr/>
        <a:lstStyle/>
        <a:p>
          <a:r>
            <a:rPr lang="en-US">
              <a:solidFill>
                <a:schemeClr val="tx1"/>
              </a:solidFill>
              <a:latin typeface="Arial" panose="020B0604020202020204" pitchFamily="34" charset="0"/>
              <a:cs typeface="Arial" panose="020B0604020202020204" pitchFamily="34" charset="0"/>
            </a:rPr>
            <a:t>Philadelphia Disability Pride Celebration</a:t>
          </a:r>
        </a:p>
      </dgm:t>
    </dgm:pt>
    <dgm:pt modelId="{F4D1C0E0-BDAF-4ACD-B60D-E545085EF57F}" type="parTrans" cxnId="{B0945488-9143-479F-AC28-CD21BBE1B72F}">
      <dgm:prSet/>
      <dgm:spPr/>
      <dgm:t>
        <a:bodyPr/>
        <a:lstStyle/>
        <a:p>
          <a:endParaRPr lang="en-US"/>
        </a:p>
      </dgm:t>
    </dgm:pt>
    <dgm:pt modelId="{A124B89C-BBC3-4760-BE45-CF9BBF50EA18}" type="sibTrans" cxnId="{B0945488-9143-479F-AC28-CD21BBE1B72F}">
      <dgm:prSet/>
      <dgm:spPr/>
      <dgm:t>
        <a:bodyPr/>
        <a:lstStyle/>
        <a:p>
          <a:endParaRPr lang="en-US"/>
        </a:p>
      </dgm:t>
    </dgm:pt>
    <dgm:pt modelId="{96B6084B-A68F-4B6B-8DC7-C0B14E58403C}" type="pres">
      <dgm:prSet presAssocID="{6CFC45E6-9C47-4A44-A38C-77BDBA0FB836}" presName="root" presStyleCnt="0">
        <dgm:presLayoutVars>
          <dgm:chMax/>
          <dgm:chPref/>
          <dgm:animLvl val="lvl"/>
        </dgm:presLayoutVars>
      </dgm:prSet>
      <dgm:spPr/>
    </dgm:pt>
    <dgm:pt modelId="{4AE75E2D-72CD-4AD1-AED0-3087E8558ED8}" type="pres">
      <dgm:prSet presAssocID="{6CFC45E6-9C47-4A44-A38C-77BDBA0FB836}" presName="divider" presStyleLbl="fgAcc1" presStyleIdx="0" presStyleCnt="4"/>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658BACF-48DA-4E0B-AA3C-2FBB30154E7D}" type="pres">
      <dgm:prSet presAssocID="{6CFC45E6-9C47-4A44-A38C-77BDBA0FB836}" presName="nodes" presStyleCnt="0">
        <dgm:presLayoutVars>
          <dgm:chMax/>
          <dgm:chPref/>
          <dgm:animLvl val="lvl"/>
        </dgm:presLayoutVars>
      </dgm:prSet>
      <dgm:spPr/>
    </dgm:pt>
    <dgm:pt modelId="{6FBB74BC-761B-4B10-A98C-9FD5637AFB64}" type="pres">
      <dgm:prSet presAssocID="{F8C8C9F2-6CEF-43A3-AAD8-1A924F884D32}" presName="composite" presStyleCnt="0"/>
      <dgm:spPr/>
    </dgm:pt>
    <dgm:pt modelId="{7DA50FEE-0A5F-414D-A826-3DE1AA74ECA8}" type="pres">
      <dgm:prSet presAssocID="{F8C8C9F2-6CEF-43A3-AAD8-1A924F884D32}" presName="ConnectorPoint" presStyleLbl="lnNode1" presStyleIdx="0" presStyleCnt="3"/>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D10905BD-59C5-4AE9-9403-1E939ABC20A6}" type="pres">
      <dgm:prSet presAssocID="{F8C8C9F2-6CEF-43A3-AAD8-1A924F884D32}" presName="DropPinPlaceHolder" presStyleCnt="0"/>
      <dgm:spPr/>
    </dgm:pt>
    <dgm:pt modelId="{0848934E-F851-4C9C-BCD3-75C9AA2DF7E6}" type="pres">
      <dgm:prSet presAssocID="{F8C8C9F2-6CEF-43A3-AAD8-1A924F884D32}" presName="DropPin" presStyleLbl="alignNode1" presStyleIdx="0" presStyleCnt="3"/>
      <dgm:spPr/>
    </dgm:pt>
    <dgm:pt modelId="{5E7C2A9E-4607-46C4-A817-36FD464FE2D7}" type="pres">
      <dgm:prSet presAssocID="{F8C8C9F2-6CEF-43A3-AAD8-1A924F884D32}" presName="Ellipse" presStyleLbl="fgAcc1" presStyleIdx="1" presStyleCnt="4"/>
      <dgm:spPr>
        <a:solidFill>
          <a:schemeClr val="lt1">
            <a:alpha val="90000"/>
            <a:hueOff val="0"/>
            <a:satOff val="0"/>
            <a:lumOff val="0"/>
            <a:alphaOff val="0"/>
          </a:schemeClr>
        </a:solidFill>
        <a:ln w="6350" cap="flat" cmpd="sng" algn="ctr">
          <a:noFill/>
          <a:prstDash val="solid"/>
          <a:miter lim="800000"/>
        </a:ln>
        <a:effectLst/>
      </dgm:spPr>
    </dgm:pt>
    <dgm:pt modelId="{D16A096F-706D-4B62-BE69-13BA9C795F86}" type="pres">
      <dgm:prSet presAssocID="{F8C8C9F2-6CEF-43A3-AAD8-1A924F884D32}" presName="L2TextContainer" presStyleLbl="revTx" presStyleIdx="0" presStyleCnt="6">
        <dgm:presLayoutVars>
          <dgm:bulletEnabled val="1"/>
        </dgm:presLayoutVars>
      </dgm:prSet>
      <dgm:spPr/>
    </dgm:pt>
    <dgm:pt modelId="{507C5FF9-801D-41E1-A06B-AC40D47212FD}" type="pres">
      <dgm:prSet presAssocID="{F8C8C9F2-6CEF-43A3-AAD8-1A924F884D32}" presName="L1TextContainer" presStyleLbl="revTx" presStyleIdx="1" presStyleCnt="6">
        <dgm:presLayoutVars>
          <dgm:chMax val="1"/>
          <dgm:chPref val="1"/>
          <dgm:bulletEnabled val="1"/>
        </dgm:presLayoutVars>
      </dgm:prSet>
      <dgm:spPr/>
    </dgm:pt>
    <dgm:pt modelId="{3594F8B3-FBEA-4309-BA44-57393E0266D5}" type="pres">
      <dgm:prSet presAssocID="{F8C8C9F2-6CEF-43A3-AAD8-1A924F884D32}" presName="ConnectLine" presStyleLbl="sibTrans1D1" presStyleIdx="0" presStyleCnt="3"/>
      <dgm:spPr>
        <a:noFill/>
        <a:ln w="12700" cap="flat" cmpd="sng" algn="ctr">
          <a:solidFill>
            <a:schemeClr val="accent2">
              <a:hueOff val="0"/>
              <a:satOff val="0"/>
              <a:lumOff val="0"/>
              <a:alphaOff val="0"/>
            </a:schemeClr>
          </a:solidFill>
          <a:prstDash val="dash"/>
          <a:miter lim="800000"/>
        </a:ln>
        <a:effectLst/>
      </dgm:spPr>
    </dgm:pt>
    <dgm:pt modelId="{862E7761-6EDA-4259-B982-61C0A7B8A92F}" type="pres">
      <dgm:prSet presAssocID="{F8C8C9F2-6CEF-43A3-AAD8-1A924F884D32}" presName="EmptyPlaceHolder" presStyleCnt="0"/>
      <dgm:spPr/>
    </dgm:pt>
    <dgm:pt modelId="{445C8917-FD7B-406D-95A3-486B37DE5B17}" type="pres">
      <dgm:prSet presAssocID="{8EA34503-1AEF-4271-83F8-DFEBA22535E5}" presName="spaceBetweenRectangles" presStyleCnt="0"/>
      <dgm:spPr/>
    </dgm:pt>
    <dgm:pt modelId="{F10F3B17-AD53-442E-9167-D2FEE803AA9F}" type="pres">
      <dgm:prSet presAssocID="{3FDE9334-90A3-403C-854C-9B53E1F01A72}" presName="composite" presStyleCnt="0"/>
      <dgm:spPr/>
    </dgm:pt>
    <dgm:pt modelId="{D966E5F8-E58C-4D33-9F3A-22F34EA874A7}" type="pres">
      <dgm:prSet presAssocID="{3FDE9334-90A3-403C-854C-9B53E1F01A72}" presName="ConnectorPoint" presStyleLbl="lnNode1" presStyleIdx="1" presStyleCnt="3"/>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206644D3-8BFF-469E-AF36-D91953D47441}" type="pres">
      <dgm:prSet presAssocID="{3FDE9334-90A3-403C-854C-9B53E1F01A72}" presName="DropPinPlaceHolder" presStyleCnt="0"/>
      <dgm:spPr/>
    </dgm:pt>
    <dgm:pt modelId="{5D5A15D3-C53E-4BF7-88F5-B16B5FC497E9}" type="pres">
      <dgm:prSet presAssocID="{3FDE9334-90A3-403C-854C-9B53E1F01A72}" presName="DropPin" presStyleLbl="alignNode1" presStyleIdx="1" presStyleCnt="3"/>
      <dgm:spPr/>
    </dgm:pt>
    <dgm:pt modelId="{BF4945D7-D9DC-42BE-95F9-BE923B693B44}" type="pres">
      <dgm:prSet presAssocID="{3FDE9334-90A3-403C-854C-9B53E1F01A72}" presName="Ellipse" presStyleLbl="fgAcc1" presStyleIdx="2" presStyleCnt="4"/>
      <dgm:spPr>
        <a:solidFill>
          <a:schemeClr val="lt1">
            <a:alpha val="90000"/>
            <a:hueOff val="0"/>
            <a:satOff val="0"/>
            <a:lumOff val="0"/>
            <a:alphaOff val="0"/>
          </a:schemeClr>
        </a:solidFill>
        <a:ln w="6350" cap="flat" cmpd="sng" algn="ctr">
          <a:noFill/>
          <a:prstDash val="solid"/>
          <a:miter lim="800000"/>
        </a:ln>
        <a:effectLst/>
      </dgm:spPr>
    </dgm:pt>
    <dgm:pt modelId="{348DDC2E-06E4-4A5E-95D6-62A9F2DADA2D}" type="pres">
      <dgm:prSet presAssocID="{3FDE9334-90A3-403C-854C-9B53E1F01A72}" presName="L2TextContainer" presStyleLbl="revTx" presStyleIdx="2" presStyleCnt="6">
        <dgm:presLayoutVars>
          <dgm:bulletEnabled val="1"/>
        </dgm:presLayoutVars>
      </dgm:prSet>
      <dgm:spPr/>
    </dgm:pt>
    <dgm:pt modelId="{80C4232A-5C3E-4907-9288-03CFC2F42395}" type="pres">
      <dgm:prSet presAssocID="{3FDE9334-90A3-403C-854C-9B53E1F01A72}" presName="L1TextContainer" presStyleLbl="revTx" presStyleIdx="3" presStyleCnt="6">
        <dgm:presLayoutVars>
          <dgm:chMax val="1"/>
          <dgm:chPref val="1"/>
          <dgm:bulletEnabled val="1"/>
        </dgm:presLayoutVars>
      </dgm:prSet>
      <dgm:spPr/>
    </dgm:pt>
    <dgm:pt modelId="{27BF96F4-860B-48CA-9A53-7036048ADD85}" type="pres">
      <dgm:prSet presAssocID="{3FDE9334-90A3-403C-854C-9B53E1F01A72}" presName="ConnectLine" presStyleLbl="sibTrans1D1" presStyleIdx="1" presStyleCnt="3"/>
      <dgm:spPr>
        <a:noFill/>
        <a:ln w="12700" cap="flat" cmpd="sng" algn="ctr">
          <a:solidFill>
            <a:schemeClr val="accent2">
              <a:hueOff val="0"/>
              <a:satOff val="0"/>
              <a:lumOff val="0"/>
              <a:alphaOff val="0"/>
            </a:schemeClr>
          </a:solidFill>
          <a:prstDash val="dash"/>
          <a:miter lim="800000"/>
        </a:ln>
        <a:effectLst/>
      </dgm:spPr>
    </dgm:pt>
    <dgm:pt modelId="{C69E2C1F-E824-45DB-A9A8-16A87253800D}" type="pres">
      <dgm:prSet presAssocID="{3FDE9334-90A3-403C-854C-9B53E1F01A72}" presName="EmptyPlaceHolder" presStyleCnt="0"/>
      <dgm:spPr/>
    </dgm:pt>
    <dgm:pt modelId="{E9BCE2C4-E8CF-4C21-875B-186A414AC847}" type="pres">
      <dgm:prSet presAssocID="{A35952E1-A3FD-497C-A74E-10494B49167A}" presName="spaceBetweenRectangles" presStyleCnt="0"/>
      <dgm:spPr/>
    </dgm:pt>
    <dgm:pt modelId="{4A6CFEE9-1ABC-42CE-9520-C32D19A11E07}" type="pres">
      <dgm:prSet presAssocID="{C421C965-ACF8-414B-89B2-4C7FAD4857EE}" presName="composite" presStyleCnt="0"/>
      <dgm:spPr/>
    </dgm:pt>
    <dgm:pt modelId="{D96E65A6-D5BC-42C3-A6AE-65DE26FBDBAD}" type="pres">
      <dgm:prSet presAssocID="{C421C965-ACF8-414B-89B2-4C7FAD4857EE}" presName="ConnectorPoint" presStyleLbl="lnNode1" presStyleIdx="2" presStyleCnt="3"/>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358C78DE-7A1F-4492-BF16-A2ACCD5375E9}" type="pres">
      <dgm:prSet presAssocID="{C421C965-ACF8-414B-89B2-4C7FAD4857EE}" presName="DropPinPlaceHolder" presStyleCnt="0"/>
      <dgm:spPr/>
    </dgm:pt>
    <dgm:pt modelId="{EA8C2CE6-73C7-4639-98A2-ED698E32FB7B}" type="pres">
      <dgm:prSet presAssocID="{C421C965-ACF8-414B-89B2-4C7FAD4857EE}" presName="DropPin" presStyleLbl="alignNode1" presStyleIdx="2" presStyleCnt="3"/>
      <dgm:spPr/>
    </dgm:pt>
    <dgm:pt modelId="{85D69426-DB2B-4C36-A1EB-934E05EE2B2E}" type="pres">
      <dgm:prSet presAssocID="{C421C965-ACF8-414B-89B2-4C7FAD4857EE}" presName="Ellipse" presStyleLbl="fgAcc1" presStyleIdx="3" presStyleCnt="4"/>
      <dgm:spPr>
        <a:solidFill>
          <a:schemeClr val="lt1">
            <a:alpha val="90000"/>
            <a:hueOff val="0"/>
            <a:satOff val="0"/>
            <a:lumOff val="0"/>
            <a:alphaOff val="0"/>
          </a:schemeClr>
        </a:solidFill>
        <a:ln w="6350" cap="flat" cmpd="sng" algn="ctr">
          <a:noFill/>
          <a:prstDash val="solid"/>
          <a:miter lim="800000"/>
        </a:ln>
        <a:effectLst/>
      </dgm:spPr>
    </dgm:pt>
    <dgm:pt modelId="{EB5160EB-E980-4628-9D68-3A93EDED7252}" type="pres">
      <dgm:prSet presAssocID="{C421C965-ACF8-414B-89B2-4C7FAD4857EE}" presName="L2TextContainer" presStyleLbl="revTx" presStyleIdx="4" presStyleCnt="6">
        <dgm:presLayoutVars>
          <dgm:bulletEnabled val="1"/>
        </dgm:presLayoutVars>
      </dgm:prSet>
      <dgm:spPr/>
    </dgm:pt>
    <dgm:pt modelId="{6F7C250F-8DDE-48D9-8BC7-ADC7FD588DA1}" type="pres">
      <dgm:prSet presAssocID="{C421C965-ACF8-414B-89B2-4C7FAD4857EE}" presName="L1TextContainer" presStyleLbl="revTx" presStyleIdx="5" presStyleCnt="6">
        <dgm:presLayoutVars>
          <dgm:chMax val="1"/>
          <dgm:chPref val="1"/>
          <dgm:bulletEnabled val="1"/>
        </dgm:presLayoutVars>
      </dgm:prSet>
      <dgm:spPr/>
    </dgm:pt>
    <dgm:pt modelId="{8E8F3525-8A41-4EC5-89E9-D974DC0BEF53}" type="pres">
      <dgm:prSet presAssocID="{C421C965-ACF8-414B-89B2-4C7FAD4857EE}" presName="ConnectLine" presStyleLbl="sibTrans1D1" presStyleIdx="2" presStyleCnt="3"/>
      <dgm:spPr>
        <a:noFill/>
        <a:ln w="12700" cap="flat" cmpd="sng" algn="ctr">
          <a:solidFill>
            <a:schemeClr val="accent2">
              <a:hueOff val="0"/>
              <a:satOff val="0"/>
              <a:lumOff val="0"/>
              <a:alphaOff val="0"/>
            </a:schemeClr>
          </a:solidFill>
          <a:prstDash val="dash"/>
          <a:miter lim="800000"/>
        </a:ln>
        <a:effectLst/>
      </dgm:spPr>
    </dgm:pt>
    <dgm:pt modelId="{4458E141-CAE7-4889-A03A-0C239C24D52D}" type="pres">
      <dgm:prSet presAssocID="{C421C965-ACF8-414B-89B2-4C7FAD4857EE}" presName="EmptyPlaceHolder" presStyleCnt="0"/>
      <dgm:spPr/>
    </dgm:pt>
  </dgm:ptLst>
  <dgm:cxnLst>
    <dgm:cxn modelId="{7D9C7C03-5A1F-42AC-8757-1227F76C427D}" type="presOf" srcId="{483ECFF1-D2D2-48DE-B8BD-C5A48E6B4B67}" destId="{EB5160EB-E980-4628-9D68-3A93EDED7252}" srcOrd="0" destOrd="0" presId="urn:microsoft.com/office/officeart/2017/3/layout/DropPinTimeline"/>
    <dgm:cxn modelId="{BE540F20-51F4-4231-B445-75424C10994E}" srcId="{6CFC45E6-9C47-4A44-A38C-77BDBA0FB836}" destId="{3FDE9334-90A3-403C-854C-9B53E1F01A72}" srcOrd="1" destOrd="0" parTransId="{5001CFD4-C8FF-4826-87A4-A986969B3181}" sibTransId="{A35952E1-A3FD-497C-A74E-10494B49167A}"/>
    <dgm:cxn modelId="{D8EFFC2C-3455-448A-AE6A-FDF8C6D0D829}" type="presOf" srcId="{3FDE9334-90A3-403C-854C-9B53E1F01A72}" destId="{80C4232A-5C3E-4907-9288-03CFC2F42395}" srcOrd="0" destOrd="0" presId="urn:microsoft.com/office/officeart/2017/3/layout/DropPinTimeline"/>
    <dgm:cxn modelId="{21899445-680A-49FA-8C4F-38C642C68371}" srcId="{3FDE9334-90A3-403C-854C-9B53E1F01A72}" destId="{AEC9E762-7405-4A94-811B-03458B40D41E}" srcOrd="0" destOrd="0" parTransId="{78CD94E8-FC7F-43AB-A3CA-1D35C6F093C7}" sibTransId="{C551D3E9-A00C-4217-8EF0-C051913017F5}"/>
    <dgm:cxn modelId="{A4AB2F6A-9CE1-4D7D-A2B8-4D19C6914134}" type="presOf" srcId="{AEC9E762-7405-4A94-811B-03458B40D41E}" destId="{348DDC2E-06E4-4A5E-95D6-62A9F2DADA2D}" srcOrd="0" destOrd="0" presId="urn:microsoft.com/office/officeart/2017/3/layout/DropPinTimeline"/>
    <dgm:cxn modelId="{8AEFC14E-1D6E-4516-9013-E8BDA25FA558}" srcId="{6CFC45E6-9C47-4A44-A38C-77BDBA0FB836}" destId="{F8C8C9F2-6CEF-43A3-AAD8-1A924F884D32}" srcOrd="0" destOrd="0" parTransId="{807E6FFE-69B1-4A74-9707-668D2DB540DE}" sibTransId="{8EA34503-1AEF-4271-83F8-DFEBA22535E5}"/>
    <dgm:cxn modelId="{71C11285-7DBF-4302-B38C-EA7AA784593E}" type="presOf" srcId="{6CFC45E6-9C47-4A44-A38C-77BDBA0FB836}" destId="{96B6084B-A68F-4B6B-8DC7-C0B14E58403C}" srcOrd="0" destOrd="0" presId="urn:microsoft.com/office/officeart/2017/3/layout/DropPinTimeline"/>
    <dgm:cxn modelId="{5E006F88-E08E-4576-A19D-B2F14E7CAC25}" srcId="{F8C8C9F2-6CEF-43A3-AAD8-1A924F884D32}" destId="{90C29DA2-4226-4C09-9AF4-ED1058A34A10}" srcOrd="0" destOrd="0" parTransId="{EF85D2DF-6F0D-499F-A054-0991C6FF3CDE}" sibTransId="{B072A049-042F-499B-9665-565B2ADC3DA8}"/>
    <dgm:cxn modelId="{B0945488-9143-479F-AC28-CD21BBE1B72F}" srcId="{C421C965-ACF8-414B-89B2-4C7FAD4857EE}" destId="{483ECFF1-D2D2-48DE-B8BD-C5A48E6B4B67}" srcOrd="0" destOrd="0" parTransId="{F4D1C0E0-BDAF-4ACD-B60D-E545085EF57F}" sibTransId="{A124B89C-BBC3-4760-BE45-CF9BBF50EA18}"/>
    <dgm:cxn modelId="{1FB02F8A-790A-40E5-8BFD-B7B02DFA9FED}" type="presOf" srcId="{C421C965-ACF8-414B-89B2-4C7FAD4857EE}" destId="{6F7C250F-8DDE-48D9-8BC7-ADC7FD588DA1}" srcOrd="0" destOrd="0" presId="urn:microsoft.com/office/officeart/2017/3/layout/DropPinTimeline"/>
    <dgm:cxn modelId="{759CC593-DE1F-4B3F-A563-AE244EC57E61}" type="presOf" srcId="{F8C8C9F2-6CEF-43A3-AAD8-1A924F884D32}" destId="{507C5FF9-801D-41E1-A06B-AC40D47212FD}" srcOrd="0" destOrd="0" presId="urn:microsoft.com/office/officeart/2017/3/layout/DropPinTimeline"/>
    <dgm:cxn modelId="{D8C4FB9F-B651-4645-8DE1-4B1A8EF88B21}" srcId="{6CFC45E6-9C47-4A44-A38C-77BDBA0FB836}" destId="{C421C965-ACF8-414B-89B2-4C7FAD4857EE}" srcOrd="2" destOrd="0" parTransId="{35507C67-3D2B-4F56-8F7F-AEFA0C09C55A}" sibTransId="{96F086EB-32C7-45FE-A433-5AF1F7C9B6C4}"/>
    <dgm:cxn modelId="{CC68C9F0-A2F9-4390-9394-E8DBCD70B256}" type="presOf" srcId="{90C29DA2-4226-4C09-9AF4-ED1058A34A10}" destId="{D16A096F-706D-4B62-BE69-13BA9C795F86}" srcOrd="0" destOrd="0" presId="urn:microsoft.com/office/officeart/2017/3/layout/DropPinTimeline"/>
    <dgm:cxn modelId="{431CBC80-97FF-4CDB-A0B7-4888249B2CA0}" type="presParOf" srcId="{96B6084B-A68F-4B6B-8DC7-C0B14E58403C}" destId="{4AE75E2D-72CD-4AD1-AED0-3087E8558ED8}" srcOrd="0" destOrd="0" presId="urn:microsoft.com/office/officeart/2017/3/layout/DropPinTimeline"/>
    <dgm:cxn modelId="{A5841FFB-2D43-449A-B869-C1F626E789A0}" type="presParOf" srcId="{96B6084B-A68F-4B6B-8DC7-C0B14E58403C}" destId="{4658BACF-48DA-4E0B-AA3C-2FBB30154E7D}" srcOrd="1" destOrd="0" presId="urn:microsoft.com/office/officeart/2017/3/layout/DropPinTimeline"/>
    <dgm:cxn modelId="{1C6BCD7F-ADBB-4CC7-92DF-366B77931FB6}" type="presParOf" srcId="{4658BACF-48DA-4E0B-AA3C-2FBB30154E7D}" destId="{6FBB74BC-761B-4B10-A98C-9FD5637AFB64}" srcOrd="0" destOrd="0" presId="urn:microsoft.com/office/officeart/2017/3/layout/DropPinTimeline"/>
    <dgm:cxn modelId="{CE0A1447-2A00-493B-A760-221D8F292F88}" type="presParOf" srcId="{6FBB74BC-761B-4B10-A98C-9FD5637AFB64}" destId="{7DA50FEE-0A5F-414D-A826-3DE1AA74ECA8}" srcOrd="0" destOrd="0" presId="urn:microsoft.com/office/officeart/2017/3/layout/DropPinTimeline"/>
    <dgm:cxn modelId="{302AF647-5055-4EE6-B779-ABECC8FCF52D}" type="presParOf" srcId="{6FBB74BC-761B-4B10-A98C-9FD5637AFB64}" destId="{D10905BD-59C5-4AE9-9403-1E939ABC20A6}" srcOrd="1" destOrd="0" presId="urn:microsoft.com/office/officeart/2017/3/layout/DropPinTimeline"/>
    <dgm:cxn modelId="{3AA95C5E-2269-417D-B71D-C32BCC7A520E}" type="presParOf" srcId="{D10905BD-59C5-4AE9-9403-1E939ABC20A6}" destId="{0848934E-F851-4C9C-BCD3-75C9AA2DF7E6}" srcOrd="0" destOrd="0" presId="urn:microsoft.com/office/officeart/2017/3/layout/DropPinTimeline"/>
    <dgm:cxn modelId="{29221FD0-B73B-4C8D-80C0-11565617412C}" type="presParOf" srcId="{D10905BD-59C5-4AE9-9403-1E939ABC20A6}" destId="{5E7C2A9E-4607-46C4-A817-36FD464FE2D7}" srcOrd="1" destOrd="0" presId="urn:microsoft.com/office/officeart/2017/3/layout/DropPinTimeline"/>
    <dgm:cxn modelId="{4B0A3F04-2EE8-40F0-9F3A-B7C5E98D2C27}" type="presParOf" srcId="{6FBB74BC-761B-4B10-A98C-9FD5637AFB64}" destId="{D16A096F-706D-4B62-BE69-13BA9C795F86}" srcOrd="2" destOrd="0" presId="urn:microsoft.com/office/officeart/2017/3/layout/DropPinTimeline"/>
    <dgm:cxn modelId="{B9B6684B-7B9B-4FD9-B14D-1137A3044F98}" type="presParOf" srcId="{6FBB74BC-761B-4B10-A98C-9FD5637AFB64}" destId="{507C5FF9-801D-41E1-A06B-AC40D47212FD}" srcOrd="3" destOrd="0" presId="urn:microsoft.com/office/officeart/2017/3/layout/DropPinTimeline"/>
    <dgm:cxn modelId="{6B6DB44B-641F-46AB-9D60-54DECC25EA83}" type="presParOf" srcId="{6FBB74BC-761B-4B10-A98C-9FD5637AFB64}" destId="{3594F8B3-FBEA-4309-BA44-57393E0266D5}" srcOrd="4" destOrd="0" presId="urn:microsoft.com/office/officeart/2017/3/layout/DropPinTimeline"/>
    <dgm:cxn modelId="{86CA8FD4-EA97-4977-8A49-B130F6E93ED3}" type="presParOf" srcId="{6FBB74BC-761B-4B10-A98C-9FD5637AFB64}" destId="{862E7761-6EDA-4259-B982-61C0A7B8A92F}" srcOrd="5" destOrd="0" presId="urn:microsoft.com/office/officeart/2017/3/layout/DropPinTimeline"/>
    <dgm:cxn modelId="{CB43D4AF-2751-4946-A52D-B2D4EA5E87BD}" type="presParOf" srcId="{4658BACF-48DA-4E0B-AA3C-2FBB30154E7D}" destId="{445C8917-FD7B-406D-95A3-486B37DE5B17}" srcOrd="1" destOrd="0" presId="urn:microsoft.com/office/officeart/2017/3/layout/DropPinTimeline"/>
    <dgm:cxn modelId="{678FDFF6-E7F2-4E52-B43F-AC0F145E8F29}" type="presParOf" srcId="{4658BACF-48DA-4E0B-AA3C-2FBB30154E7D}" destId="{F10F3B17-AD53-442E-9167-D2FEE803AA9F}" srcOrd="2" destOrd="0" presId="urn:microsoft.com/office/officeart/2017/3/layout/DropPinTimeline"/>
    <dgm:cxn modelId="{84988532-CA34-4A5E-8EFD-AD2ED66D11DA}" type="presParOf" srcId="{F10F3B17-AD53-442E-9167-D2FEE803AA9F}" destId="{D966E5F8-E58C-4D33-9F3A-22F34EA874A7}" srcOrd="0" destOrd="0" presId="urn:microsoft.com/office/officeart/2017/3/layout/DropPinTimeline"/>
    <dgm:cxn modelId="{ECCC7DC1-BE08-4CA7-A708-FB58DE136571}" type="presParOf" srcId="{F10F3B17-AD53-442E-9167-D2FEE803AA9F}" destId="{206644D3-8BFF-469E-AF36-D91953D47441}" srcOrd="1" destOrd="0" presId="urn:microsoft.com/office/officeart/2017/3/layout/DropPinTimeline"/>
    <dgm:cxn modelId="{BA826936-F225-4121-ABBB-FC798D903C06}" type="presParOf" srcId="{206644D3-8BFF-469E-AF36-D91953D47441}" destId="{5D5A15D3-C53E-4BF7-88F5-B16B5FC497E9}" srcOrd="0" destOrd="0" presId="urn:microsoft.com/office/officeart/2017/3/layout/DropPinTimeline"/>
    <dgm:cxn modelId="{9131E9D9-A0BE-49E3-8A48-74E31790246F}" type="presParOf" srcId="{206644D3-8BFF-469E-AF36-D91953D47441}" destId="{BF4945D7-D9DC-42BE-95F9-BE923B693B44}" srcOrd="1" destOrd="0" presId="urn:microsoft.com/office/officeart/2017/3/layout/DropPinTimeline"/>
    <dgm:cxn modelId="{B2D05ED4-75F9-4D15-B4A7-6B377AEAFBD7}" type="presParOf" srcId="{F10F3B17-AD53-442E-9167-D2FEE803AA9F}" destId="{348DDC2E-06E4-4A5E-95D6-62A9F2DADA2D}" srcOrd="2" destOrd="0" presId="urn:microsoft.com/office/officeart/2017/3/layout/DropPinTimeline"/>
    <dgm:cxn modelId="{FEF19783-9132-42FE-83D0-159828BB9741}" type="presParOf" srcId="{F10F3B17-AD53-442E-9167-D2FEE803AA9F}" destId="{80C4232A-5C3E-4907-9288-03CFC2F42395}" srcOrd="3" destOrd="0" presId="urn:microsoft.com/office/officeart/2017/3/layout/DropPinTimeline"/>
    <dgm:cxn modelId="{2821065E-060A-4D64-8CDE-F099C7F04D7C}" type="presParOf" srcId="{F10F3B17-AD53-442E-9167-D2FEE803AA9F}" destId="{27BF96F4-860B-48CA-9A53-7036048ADD85}" srcOrd="4" destOrd="0" presId="urn:microsoft.com/office/officeart/2017/3/layout/DropPinTimeline"/>
    <dgm:cxn modelId="{EA34EA58-7A96-4120-8D4C-044A7C24FE3C}" type="presParOf" srcId="{F10F3B17-AD53-442E-9167-D2FEE803AA9F}" destId="{C69E2C1F-E824-45DB-A9A8-16A87253800D}" srcOrd="5" destOrd="0" presId="urn:microsoft.com/office/officeart/2017/3/layout/DropPinTimeline"/>
    <dgm:cxn modelId="{9FEE7C5B-384D-41CA-A22C-A6C3F3870262}" type="presParOf" srcId="{4658BACF-48DA-4E0B-AA3C-2FBB30154E7D}" destId="{E9BCE2C4-E8CF-4C21-875B-186A414AC847}" srcOrd="3" destOrd="0" presId="urn:microsoft.com/office/officeart/2017/3/layout/DropPinTimeline"/>
    <dgm:cxn modelId="{F46DCB92-1188-483E-B2C8-A24627EE7077}" type="presParOf" srcId="{4658BACF-48DA-4E0B-AA3C-2FBB30154E7D}" destId="{4A6CFEE9-1ABC-42CE-9520-C32D19A11E07}" srcOrd="4" destOrd="0" presId="urn:microsoft.com/office/officeart/2017/3/layout/DropPinTimeline"/>
    <dgm:cxn modelId="{6EA22E81-9A20-4ABE-8416-59FB1D61155F}" type="presParOf" srcId="{4A6CFEE9-1ABC-42CE-9520-C32D19A11E07}" destId="{D96E65A6-D5BC-42C3-A6AE-65DE26FBDBAD}" srcOrd="0" destOrd="0" presId="urn:microsoft.com/office/officeart/2017/3/layout/DropPinTimeline"/>
    <dgm:cxn modelId="{245BD815-F62F-472B-8566-87D154D8DE04}" type="presParOf" srcId="{4A6CFEE9-1ABC-42CE-9520-C32D19A11E07}" destId="{358C78DE-7A1F-4492-BF16-A2ACCD5375E9}" srcOrd="1" destOrd="0" presId="urn:microsoft.com/office/officeart/2017/3/layout/DropPinTimeline"/>
    <dgm:cxn modelId="{BE76CB7C-445C-47C7-8703-ADD26658C0F1}" type="presParOf" srcId="{358C78DE-7A1F-4492-BF16-A2ACCD5375E9}" destId="{EA8C2CE6-73C7-4639-98A2-ED698E32FB7B}" srcOrd="0" destOrd="0" presId="urn:microsoft.com/office/officeart/2017/3/layout/DropPinTimeline"/>
    <dgm:cxn modelId="{F75A1C7F-127B-4DA1-AF5E-C25BC47B5541}" type="presParOf" srcId="{358C78DE-7A1F-4492-BF16-A2ACCD5375E9}" destId="{85D69426-DB2B-4C36-A1EB-934E05EE2B2E}" srcOrd="1" destOrd="0" presId="urn:microsoft.com/office/officeart/2017/3/layout/DropPinTimeline"/>
    <dgm:cxn modelId="{29156AD1-2EF1-40F9-9FC3-DBEF568543DD}" type="presParOf" srcId="{4A6CFEE9-1ABC-42CE-9520-C32D19A11E07}" destId="{EB5160EB-E980-4628-9D68-3A93EDED7252}" srcOrd="2" destOrd="0" presId="urn:microsoft.com/office/officeart/2017/3/layout/DropPinTimeline"/>
    <dgm:cxn modelId="{CA2D900A-3A8A-4044-AED5-8A3280960395}" type="presParOf" srcId="{4A6CFEE9-1ABC-42CE-9520-C32D19A11E07}" destId="{6F7C250F-8DDE-48D9-8BC7-ADC7FD588DA1}" srcOrd="3" destOrd="0" presId="urn:microsoft.com/office/officeart/2017/3/layout/DropPinTimeline"/>
    <dgm:cxn modelId="{C300F643-233F-4F0B-8133-EA32BA633DF2}" type="presParOf" srcId="{4A6CFEE9-1ABC-42CE-9520-C32D19A11E07}" destId="{8E8F3525-8A41-4EC5-89E9-D974DC0BEF53}" srcOrd="4" destOrd="0" presId="urn:microsoft.com/office/officeart/2017/3/layout/DropPinTimeline"/>
    <dgm:cxn modelId="{9A7DDD79-D7B3-4B52-9276-E63C921D5EEE}" type="presParOf" srcId="{4A6CFEE9-1ABC-42CE-9520-C32D19A11E07}" destId="{4458E141-CAE7-4889-A03A-0C239C24D52D}"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490BA8-D9C7-4650-9D38-0A3F4CA8407B}" type="doc">
      <dgm:prSet loTypeId="urn:microsoft.com/office/officeart/2005/8/layout/vList5" loCatId="list" qsTypeId="urn:microsoft.com/office/officeart/2005/8/quickstyle/simple4" qsCatId="simple" csTypeId="urn:microsoft.com/office/officeart/2005/8/colors/accent2_2" csCatId="accent2" phldr="1"/>
      <dgm:spPr/>
      <dgm:t>
        <a:bodyPr/>
        <a:lstStyle/>
        <a:p>
          <a:endParaRPr lang="en-US"/>
        </a:p>
      </dgm:t>
    </dgm:pt>
    <dgm:pt modelId="{E892287D-4937-48D6-A673-1360DB32AA83}">
      <dgm:prSet/>
      <dgm:spPr/>
      <dgm:t>
        <a:bodyPr/>
        <a:lstStyle/>
        <a:p>
          <a:r>
            <a:rPr lang="en-US">
              <a:latin typeface="Arial" panose="020B0604020202020204" pitchFamily="34" charset="0"/>
              <a:cs typeface="Arial" panose="020B0604020202020204" pitchFamily="34" charset="0"/>
            </a:rPr>
            <a:t>Consider these 4 pillars of the ADA:</a:t>
          </a:r>
        </a:p>
      </dgm:t>
    </dgm:pt>
    <dgm:pt modelId="{209402FB-0971-47C2-B509-770DA2B10B16}" type="parTrans" cxnId="{F6FB1375-5748-4842-8AFA-0EB2F92600F2}">
      <dgm:prSet/>
      <dgm:spPr/>
      <dgm:t>
        <a:bodyPr/>
        <a:lstStyle/>
        <a:p>
          <a:endParaRPr lang="en-US"/>
        </a:p>
      </dgm:t>
    </dgm:pt>
    <dgm:pt modelId="{FA0FFC7E-C188-4DC2-84F4-8F1F5DF27B9C}" type="sibTrans" cxnId="{F6FB1375-5748-4842-8AFA-0EB2F92600F2}">
      <dgm:prSet/>
      <dgm:spPr/>
      <dgm:t>
        <a:bodyPr/>
        <a:lstStyle/>
        <a:p>
          <a:endParaRPr lang="en-US"/>
        </a:p>
      </dgm:t>
    </dgm:pt>
    <dgm:pt modelId="{E411457B-E84D-4FBE-B7C1-2FB9476BF0BA}">
      <dgm:prSet/>
      <dgm:spPr/>
      <dgm:t>
        <a:bodyPr/>
        <a:lstStyle/>
        <a:p>
          <a:r>
            <a:rPr lang="en-US" b="1">
              <a:latin typeface="Arial" panose="020B0604020202020204" pitchFamily="34" charset="0"/>
              <a:cs typeface="Arial" panose="020B0604020202020204" pitchFamily="34" charset="0"/>
            </a:rPr>
            <a:t>Full Participation</a:t>
          </a:r>
        </a:p>
      </dgm:t>
    </dgm:pt>
    <dgm:pt modelId="{A1FEF351-A0C7-4BBF-AE80-0C5C037276E5}" type="parTrans" cxnId="{2B30309E-09BC-4D18-8AF2-4F7654F8DAFB}">
      <dgm:prSet/>
      <dgm:spPr/>
      <dgm:t>
        <a:bodyPr/>
        <a:lstStyle/>
        <a:p>
          <a:endParaRPr lang="en-US"/>
        </a:p>
      </dgm:t>
    </dgm:pt>
    <dgm:pt modelId="{DE6BFE32-E6D3-4504-ABAA-534BBCB7164D}" type="sibTrans" cxnId="{2B30309E-09BC-4D18-8AF2-4F7654F8DAFB}">
      <dgm:prSet/>
      <dgm:spPr/>
      <dgm:t>
        <a:bodyPr/>
        <a:lstStyle/>
        <a:p>
          <a:endParaRPr lang="en-US"/>
        </a:p>
      </dgm:t>
    </dgm:pt>
    <dgm:pt modelId="{742AC4C2-42EF-405D-9637-C806C951F89B}">
      <dgm:prSet/>
      <dgm:spPr/>
      <dgm:t>
        <a:bodyPr/>
        <a:lstStyle/>
        <a:p>
          <a:r>
            <a:rPr lang="en-US">
              <a:latin typeface="Arial" panose="020B0604020202020204" pitchFamily="34" charset="0"/>
              <a:cs typeface="Arial" panose="020B0604020202020204" pitchFamily="34" charset="0"/>
            </a:rPr>
            <a:t>Is the course/program/event inclusive for all or a “weeder” that tends to screen out some marginalized populations?</a:t>
          </a:r>
        </a:p>
      </dgm:t>
    </dgm:pt>
    <dgm:pt modelId="{32259106-289B-4AB1-BBF9-4816A30E1C52}" type="parTrans" cxnId="{00B1CF24-5C82-4183-BCA6-4B08C2AD69F1}">
      <dgm:prSet/>
      <dgm:spPr/>
      <dgm:t>
        <a:bodyPr/>
        <a:lstStyle/>
        <a:p>
          <a:endParaRPr lang="en-US"/>
        </a:p>
      </dgm:t>
    </dgm:pt>
    <dgm:pt modelId="{FE6FE886-6D8F-4080-B595-277B552F1B4C}" type="sibTrans" cxnId="{00B1CF24-5C82-4183-BCA6-4B08C2AD69F1}">
      <dgm:prSet/>
      <dgm:spPr/>
      <dgm:t>
        <a:bodyPr/>
        <a:lstStyle/>
        <a:p>
          <a:endParaRPr lang="en-US"/>
        </a:p>
      </dgm:t>
    </dgm:pt>
    <dgm:pt modelId="{E919BE62-4240-453F-A8B8-94B4FDECE6D9}">
      <dgm:prSet/>
      <dgm:spPr/>
      <dgm:t>
        <a:bodyPr/>
        <a:lstStyle/>
        <a:p>
          <a:r>
            <a:rPr lang="en-US" b="1">
              <a:latin typeface="Arial" panose="020B0604020202020204" pitchFamily="34" charset="0"/>
              <a:cs typeface="Arial" panose="020B0604020202020204" pitchFamily="34" charset="0"/>
            </a:rPr>
            <a:t>Independent Living</a:t>
          </a:r>
        </a:p>
      </dgm:t>
    </dgm:pt>
    <dgm:pt modelId="{4229A7D4-CBD0-4382-B7BE-D0F1B581D57D}" type="parTrans" cxnId="{A32F05A6-63C7-4A6F-935F-DA3E93544D14}">
      <dgm:prSet/>
      <dgm:spPr/>
      <dgm:t>
        <a:bodyPr/>
        <a:lstStyle/>
        <a:p>
          <a:endParaRPr lang="en-US"/>
        </a:p>
      </dgm:t>
    </dgm:pt>
    <dgm:pt modelId="{34A392D8-82B9-437B-998A-8DAD91358EA4}" type="sibTrans" cxnId="{A32F05A6-63C7-4A6F-935F-DA3E93544D14}">
      <dgm:prSet/>
      <dgm:spPr/>
      <dgm:t>
        <a:bodyPr/>
        <a:lstStyle/>
        <a:p>
          <a:endParaRPr lang="en-US"/>
        </a:p>
      </dgm:t>
    </dgm:pt>
    <dgm:pt modelId="{EB3E52E9-1CCF-43BA-8E76-CEE0A5CCA83B}">
      <dgm:prSet/>
      <dgm:spPr/>
      <dgm:t>
        <a:bodyPr/>
        <a:lstStyle/>
        <a:p>
          <a:r>
            <a:rPr lang="en-US">
              <a:latin typeface="Arial" panose="020B0604020202020204" pitchFamily="34" charset="0"/>
              <a:cs typeface="Arial" panose="020B0604020202020204" pitchFamily="34" charset="0"/>
            </a:rPr>
            <a:t>Are we increasing accessible spaces on campus?</a:t>
          </a:r>
        </a:p>
      </dgm:t>
    </dgm:pt>
    <dgm:pt modelId="{CFFFE4DE-AE44-487D-AE09-6286B7B05D16}" type="parTrans" cxnId="{C9F91016-0539-4974-BD0D-A98E90A183B7}">
      <dgm:prSet/>
      <dgm:spPr/>
      <dgm:t>
        <a:bodyPr/>
        <a:lstStyle/>
        <a:p>
          <a:endParaRPr lang="en-US"/>
        </a:p>
      </dgm:t>
    </dgm:pt>
    <dgm:pt modelId="{28FA29E5-E68E-495E-9A83-E3AA2622D6AE}" type="sibTrans" cxnId="{C9F91016-0539-4974-BD0D-A98E90A183B7}">
      <dgm:prSet/>
      <dgm:spPr/>
      <dgm:t>
        <a:bodyPr/>
        <a:lstStyle/>
        <a:p>
          <a:endParaRPr lang="en-US"/>
        </a:p>
      </dgm:t>
    </dgm:pt>
    <dgm:pt modelId="{47DF555E-0B81-4D1F-8FB0-B0CDDC579DED}">
      <dgm:prSet/>
      <dgm:spPr/>
      <dgm:t>
        <a:bodyPr/>
        <a:lstStyle/>
        <a:p>
          <a:r>
            <a:rPr lang="en-US" b="1">
              <a:latin typeface="Arial" panose="020B0604020202020204" pitchFamily="34" charset="0"/>
              <a:cs typeface="Arial" panose="020B0604020202020204" pitchFamily="34" charset="0"/>
            </a:rPr>
            <a:t>Equal Opportunity*</a:t>
          </a:r>
        </a:p>
      </dgm:t>
    </dgm:pt>
    <dgm:pt modelId="{365B91B5-EEB6-452F-98A2-27B222E1ACD0}" type="parTrans" cxnId="{226A2C1D-25E2-4833-9209-FADED6CDCAC8}">
      <dgm:prSet/>
      <dgm:spPr/>
      <dgm:t>
        <a:bodyPr/>
        <a:lstStyle/>
        <a:p>
          <a:endParaRPr lang="en-US"/>
        </a:p>
      </dgm:t>
    </dgm:pt>
    <dgm:pt modelId="{4B906A8B-F608-4822-ACB7-561009D8E008}" type="sibTrans" cxnId="{226A2C1D-25E2-4833-9209-FADED6CDCAC8}">
      <dgm:prSet/>
      <dgm:spPr/>
      <dgm:t>
        <a:bodyPr/>
        <a:lstStyle/>
        <a:p>
          <a:endParaRPr lang="en-US"/>
        </a:p>
      </dgm:t>
    </dgm:pt>
    <dgm:pt modelId="{6E9F996F-7A2E-4BAD-9820-78927D27967A}">
      <dgm:prSet/>
      <dgm:spPr/>
      <dgm:t>
        <a:bodyPr/>
        <a:lstStyle/>
        <a:p>
          <a:r>
            <a:rPr lang="en-US">
              <a:latin typeface="Arial" panose="020B0604020202020204" pitchFamily="34" charset="0"/>
              <a:cs typeface="Arial" panose="020B0604020202020204" pitchFamily="34" charset="0"/>
            </a:rPr>
            <a:t>Are all participants receiving equal opportunity to benefit from services?</a:t>
          </a:r>
        </a:p>
      </dgm:t>
    </dgm:pt>
    <dgm:pt modelId="{02A0356C-5063-4E8B-8F66-48021EC2A901}" type="parTrans" cxnId="{FEF0E9EA-8439-48CA-8F64-9B958B8C9A33}">
      <dgm:prSet/>
      <dgm:spPr/>
      <dgm:t>
        <a:bodyPr/>
        <a:lstStyle/>
        <a:p>
          <a:endParaRPr lang="en-US"/>
        </a:p>
      </dgm:t>
    </dgm:pt>
    <dgm:pt modelId="{13742C59-AF68-4105-BC0D-F7213E5E4A14}" type="sibTrans" cxnId="{FEF0E9EA-8439-48CA-8F64-9B958B8C9A33}">
      <dgm:prSet/>
      <dgm:spPr/>
      <dgm:t>
        <a:bodyPr/>
        <a:lstStyle/>
        <a:p>
          <a:endParaRPr lang="en-US"/>
        </a:p>
      </dgm:t>
    </dgm:pt>
    <dgm:pt modelId="{90C4CA68-8199-4A14-BE19-B75F511A209E}">
      <dgm:prSet/>
      <dgm:spPr/>
      <dgm:t>
        <a:bodyPr/>
        <a:lstStyle/>
        <a:p>
          <a:r>
            <a:rPr lang="en-US" b="1">
              <a:latin typeface="Arial" panose="020B0604020202020204" pitchFamily="34" charset="0"/>
              <a:cs typeface="Arial" panose="020B0604020202020204" pitchFamily="34" charset="0"/>
            </a:rPr>
            <a:t>Economic Self-sufficiency</a:t>
          </a:r>
        </a:p>
      </dgm:t>
    </dgm:pt>
    <dgm:pt modelId="{D0F6B9C5-BF26-49C0-A91D-18C0BA924CFA}" type="parTrans" cxnId="{C5CFF3DE-83A6-4372-B8CF-DC327684E578}">
      <dgm:prSet/>
      <dgm:spPr/>
      <dgm:t>
        <a:bodyPr/>
        <a:lstStyle/>
        <a:p>
          <a:endParaRPr lang="en-US"/>
        </a:p>
      </dgm:t>
    </dgm:pt>
    <dgm:pt modelId="{662D0B8D-14F2-4672-99D3-157DC12FC335}" type="sibTrans" cxnId="{C5CFF3DE-83A6-4372-B8CF-DC327684E578}">
      <dgm:prSet/>
      <dgm:spPr/>
      <dgm:t>
        <a:bodyPr/>
        <a:lstStyle/>
        <a:p>
          <a:endParaRPr lang="en-US"/>
        </a:p>
      </dgm:t>
    </dgm:pt>
    <dgm:pt modelId="{08823D2C-523B-4F11-A8E4-DBDFE160DE20}">
      <dgm:prSet/>
      <dgm:spPr/>
      <dgm:t>
        <a:bodyPr/>
        <a:lstStyle/>
        <a:p>
          <a:r>
            <a:rPr lang="en-US">
              <a:latin typeface="Arial" panose="020B0604020202020204" pitchFamily="34" charset="0"/>
              <a:cs typeface="Arial" panose="020B0604020202020204" pitchFamily="34" charset="0"/>
            </a:rPr>
            <a:t>Are we actively working to eliminate disability bias in our hiring and hiring disabled students, faculty and staff at competitive salaries?</a:t>
          </a:r>
        </a:p>
      </dgm:t>
    </dgm:pt>
    <dgm:pt modelId="{0F885C67-4077-4C5B-BA8D-88676D9094FD}" type="parTrans" cxnId="{43ACB45A-2CEF-4A29-B7D0-1AD2311CFD9B}">
      <dgm:prSet/>
      <dgm:spPr/>
      <dgm:t>
        <a:bodyPr/>
        <a:lstStyle/>
        <a:p>
          <a:endParaRPr lang="en-US"/>
        </a:p>
      </dgm:t>
    </dgm:pt>
    <dgm:pt modelId="{BBDC117A-0551-45B2-928A-54FA5B1C3046}" type="sibTrans" cxnId="{43ACB45A-2CEF-4A29-B7D0-1AD2311CFD9B}">
      <dgm:prSet/>
      <dgm:spPr/>
      <dgm:t>
        <a:bodyPr/>
        <a:lstStyle/>
        <a:p>
          <a:endParaRPr lang="en-US"/>
        </a:p>
      </dgm:t>
    </dgm:pt>
    <dgm:pt modelId="{10711209-AB39-455F-B665-A447D6E4B1BE}">
      <dgm:prSet/>
      <dgm:spPr/>
      <dgm:t>
        <a:bodyPr/>
        <a:lstStyle/>
        <a:p>
          <a:r>
            <a:rPr lang="en-US">
              <a:latin typeface="Arial" panose="020B0604020202020204" pitchFamily="34" charset="0"/>
              <a:cs typeface="Arial" panose="020B0604020202020204" pitchFamily="34" charset="0"/>
            </a:rPr>
            <a:t>Can this be accessed by folx with physical, cognitive, auditory, and visual impacts?</a:t>
          </a:r>
        </a:p>
      </dgm:t>
    </dgm:pt>
    <dgm:pt modelId="{49C9E390-CA7F-410D-A6ED-E9475177F360}" type="parTrans" cxnId="{27954ADF-B412-48A4-AF82-E98E0C101EA7}">
      <dgm:prSet/>
      <dgm:spPr/>
      <dgm:t>
        <a:bodyPr/>
        <a:lstStyle/>
        <a:p>
          <a:endParaRPr lang="en-US"/>
        </a:p>
      </dgm:t>
    </dgm:pt>
    <dgm:pt modelId="{7732CEA3-942D-402F-8CD3-472CC20F0C76}" type="sibTrans" cxnId="{27954ADF-B412-48A4-AF82-E98E0C101EA7}">
      <dgm:prSet/>
      <dgm:spPr/>
      <dgm:t>
        <a:bodyPr/>
        <a:lstStyle/>
        <a:p>
          <a:endParaRPr lang="en-US"/>
        </a:p>
      </dgm:t>
    </dgm:pt>
    <dgm:pt modelId="{B6B67C13-6203-40C3-8937-7A8F05987274}">
      <dgm:prSet/>
      <dgm:spPr/>
      <dgm:t>
        <a:bodyPr/>
        <a:lstStyle/>
        <a:p>
          <a:r>
            <a:rPr lang="en-US">
              <a:latin typeface="Arial" panose="020B0604020202020204" pitchFamily="34" charset="0"/>
              <a:cs typeface="Arial" panose="020B0604020202020204" pitchFamily="34" charset="0"/>
            </a:rPr>
            <a:t>*Note that Equal Opportunity does not mean all are treated equally</a:t>
          </a:r>
        </a:p>
      </dgm:t>
    </dgm:pt>
    <dgm:pt modelId="{92D0D532-B764-405C-AFC2-F7F1C25EB16A}" type="parTrans" cxnId="{726E8AA7-13CB-4310-8699-602D4C35F014}">
      <dgm:prSet/>
      <dgm:spPr/>
      <dgm:t>
        <a:bodyPr/>
        <a:lstStyle/>
        <a:p>
          <a:endParaRPr lang="en-US"/>
        </a:p>
      </dgm:t>
    </dgm:pt>
    <dgm:pt modelId="{73C8C932-0673-46EA-8DD4-5CD0FE739B7B}" type="sibTrans" cxnId="{726E8AA7-13CB-4310-8699-602D4C35F014}">
      <dgm:prSet/>
      <dgm:spPr/>
      <dgm:t>
        <a:bodyPr/>
        <a:lstStyle/>
        <a:p>
          <a:endParaRPr lang="en-US"/>
        </a:p>
      </dgm:t>
    </dgm:pt>
    <dgm:pt modelId="{3B12A5F1-2C35-4EB3-BB9E-82FB60DB2D3A}" type="pres">
      <dgm:prSet presAssocID="{8C490BA8-D9C7-4650-9D38-0A3F4CA8407B}" presName="Name0" presStyleCnt="0">
        <dgm:presLayoutVars>
          <dgm:dir/>
          <dgm:animLvl val="lvl"/>
          <dgm:resizeHandles val="exact"/>
        </dgm:presLayoutVars>
      </dgm:prSet>
      <dgm:spPr/>
    </dgm:pt>
    <dgm:pt modelId="{3398A49E-AABA-46E2-A9D1-3F4B521B0B8A}" type="pres">
      <dgm:prSet presAssocID="{E892287D-4937-48D6-A673-1360DB32AA83}" presName="linNode" presStyleCnt="0"/>
      <dgm:spPr/>
    </dgm:pt>
    <dgm:pt modelId="{21ADE6AE-4730-4721-BDCA-4D0B69D6E96B}" type="pres">
      <dgm:prSet presAssocID="{E892287D-4937-48D6-A673-1360DB32AA83}" presName="parentText" presStyleLbl="node1" presStyleIdx="0" presStyleCnt="1">
        <dgm:presLayoutVars>
          <dgm:chMax val="1"/>
          <dgm:bulletEnabled val="1"/>
        </dgm:presLayoutVars>
      </dgm:prSet>
      <dgm:spPr/>
    </dgm:pt>
    <dgm:pt modelId="{063561C4-5600-453D-91A1-EC28705999EB}" type="pres">
      <dgm:prSet presAssocID="{E892287D-4937-48D6-A673-1360DB32AA83}" presName="descendantText" presStyleLbl="alignAccFollowNode1" presStyleIdx="0" presStyleCnt="1">
        <dgm:presLayoutVars>
          <dgm:bulletEnabled val="1"/>
        </dgm:presLayoutVars>
      </dgm:prSet>
      <dgm:spPr/>
    </dgm:pt>
  </dgm:ptLst>
  <dgm:cxnLst>
    <dgm:cxn modelId="{9E2B0B00-AF50-46AD-AE35-D676EA58494A}" type="presOf" srcId="{E411457B-E84D-4FBE-B7C1-2FB9476BF0BA}" destId="{063561C4-5600-453D-91A1-EC28705999EB}" srcOrd="0" destOrd="0" presId="urn:microsoft.com/office/officeart/2005/8/layout/vList5"/>
    <dgm:cxn modelId="{C22A8C0B-E2E0-4984-94DE-832DF0768CEA}" type="presOf" srcId="{90C4CA68-8199-4A14-BE19-B75F511A209E}" destId="{063561C4-5600-453D-91A1-EC28705999EB}" srcOrd="0" destOrd="8" presId="urn:microsoft.com/office/officeart/2005/8/layout/vList5"/>
    <dgm:cxn modelId="{1995B210-220A-432F-A4CB-1B838F75C519}" type="presOf" srcId="{10711209-AB39-455F-B665-A447D6E4B1BE}" destId="{063561C4-5600-453D-91A1-EC28705999EB}" srcOrd="0" destOrd="1" presId="urn:microsoft.com/office/officeart/2005/8/layout/vList5"/>
    <dgm:cxn modelId="{C9F91016-0539-4974-BD0D-A98E90A183B7}" srcId="{E919BE62-4240-453F-A8B8-94B4FDECE6D9}" destId="{EB3E52E9-1CCF-43BA-8E76-CEE0A5CCA83B}" srcOrd="0" destOrd="0" parTransId="{CFFFE4DE-AE44-487D-AE09-6286B7B05D16}" sibTransId="{28FA29E5-E68E-495E-9A83-E3AA2622D6AE}"/>
    <dgm:cxn modelId="{F9D82819-3B5E-4247-9AA7-1F01C22377E0}" type="presOf" srcId="{E892287D-4937-48D6-A673-1360DB32AA83}" destId="{21ADE6AE-4730-4721-BDCA-4D0B69D6E96B}" srcOrd="0" destOrd="0" presId="urn:microsoft.com/office/officeart/2005/8/layout/vList5"/>
    <dgm:cxn modelId="{226A2C1D-25E2-4833-9209-FADED6CDCAC8}" srcId="{E892287D-4937-48D6-A673-1360DB32AA83}" destId="{47DF555E-0B81-4D1F-8FB0-B0CDDC579DED}" srcOrd="2" destOrd="0" parTransId="{365B91B5-EEB6-452F-98A2-27B222E1ACD0}" sibTransId="{4B906A8B-F608-4822-ACB7-561009D8E008}"/>
    <dgm:cxn modelId="{00B1CF24-5C82-4183-BCA6-4B08C2AD69F1}" srcId="{E411457B-E84D-4FBE-B7C1-2FB9476BF0BA}" destId="{742AC4C2-42EF-405D-9637-C806C951F89B}" srcOrd="1" destOrd="0" parTransId="{32259106-289B-4AB1-BBF9-4816A30E1C52}" sibTransId="{FE6FE886-6D8F-4080-B595-277B552F1B4C}"/>
    <dgm:cxn modelId="{A10CC64E-9ABB-4CCE-BAC2-C36DDDEA2D39}" type="presOf" srcId="{B6B67C13-6203-40C3-8937-7A8F05987274}" destId="{063561C4-5600-453D-91A1-EC28705999EB}" srcOrd="0" destOrd="7" presId="urn:microsoft.com/office/officeart/2005/8/layout/vList5"/>
    <dgm:cxn modelId="{47AAD54E-D3C4-4EE3-839C-C0DDEDF3D81D}" type="presOf" srcId="{6E9F996F-7A2E-4BAD-9820-78927D27967A}" destId="{063561C4-5600-453D-91A1-EC28705999EB}" srcOrd="0" destOrd="6" presId="urn:microsoft.com/office/officeart/2005/8/layout/vList5"/>
    <dgm:cxn modelId="{F6FB1375-5748-4842-8AFA-0EB2F92600F2}" srcId="{8C490BA8-D9C7-4650-9D38-0A3F4CA8407B}" destId="{E892287D-4937-48D6-A673-1360DB32AA83}" srcOrd="0" destOrd="0" parTransId="{209402FB-0971-47C2-B509-770DA2B10B16}" sibTransId="{FA0FFC7E-C188-4DC2-84F4-8F1F5DF27B9C}"/>
    <dgm:cxn modelId="{0E07A558-8F2F-41D4-AD72-3504A77F85E5}" type="presOf" srcId="{8C490BA8-D9C7-4650-9D38-0A3F4CA8407B}" destId="{3B12A5F1-2C35-4EB3-BB9E-82FB60DB2D3A}" srcOrd="0" destOrd="0" presId="urn:microsoft.com/office/officeart/2005/8/layout/vList5"/>
    <dgm:cxn modelId="{FA693F5A-F4DC-4A47-A45E-5794B34878FC}" type="presOf" srcId="{E919BE62-4240-453F-A8B8-94B4FDECE6D9}" destId="{063561C4-5600-453D-91A1-EC28705999EB}" srcOrd="0" destOrd="3" presId="urn:microsoft.com/office/officeart/2005/8/layout/vList5"/>
    <dgm:cxn modelId="{43ACB45A-2CEF-4A29-B7D0-1AD2311CFD9B}" srcId="{90C4CA68-8199-4A14-BE19-B75F511A209E}" destId="{08823D2C-523B-4F11-A8E4-DBDFE160DE20}" srcOrd="0" destOrd="0" parTransId="{0F885C67-4077-4C5B-BA8D-88676D9094FD}" sibTransId="{BBDC117A-0551-45B2-928A-54FA5B1C3046}"/>
    <dgm:cxn modelId="{AD54AC84-772E-4CA4-8470-6934660E0F0F}" type="presOf" srcId="{742AC4C2-42EF-405D-9637-C806C951F89B}" destId="{063561C4-5600-453D-91A1-EC28705999EB}" srcOrd="0" destOrd="2" presId="urn:microsoft.com/office/officeart/2005/8/layout/vList5"/>
    <dgm:cxn modelId="{1272A890-83F4-4AE6-8716-D12885776453}" type="presOf" srcId="{47DF555E-0B81-4D1F-8FB0-B0CDDC579DED}" destId="{063561C4-5600-453D-91A1-EC28705999EB}" srcOrd="0" destOrd="5" presId="urn:microsoft.com/office/officeart/2005/8/layout/vList5"/>
    <dgm:cxn modelId="{2B30309E-09BC-4D18-8AF2-4F7654F8DAFB}" srcId="{E892287D-4937-48D6-A673-1360DB32AA83}" destId="{E411457B-E84D-4FBE-B7C1-2FB9476BF0BA}" srcOrd="0" destOrd="0" parTransId="{A1FEF351-A0C7-4BBF-AE80-0C5C037276E5}" sibTransId="{DE6BFE32-E6D3-4504-ABAA-534BBCB7164D}"/>
    <dgm:cxn modelId="{A32F05A6-63C7-4A6F-935F-DA3E93544D14}" srcId="{E892287D-4937-48D6-A673-1360DB32AA83}" destId="{E919BE62-4240-453F-A8B8-94B4FDECE6D9}" srcOrd="1" destOrd="0" parTransId="{4229A7D4-CBD0-4382-B7BE-D0F1B581D57D}" sibTransId="{34A392D8-82B9-437B-998A-8DAD91358EA4}"/>
    <dgm:cxn modelId="{726E8AA7-13CB-4310-8699-602D4C35F014}" srcId="{6E9F996F-7A2E-4BAD-9820-78927D27967A}" destId="{B6B67C13-6203-40C3-8937-7A8F05987274}" srcOrd="0" destOrd="0" parTransId="{92D0D532-B764-405C-AFC2-F7F1C25EB16A}" sibTransId="{73C8C932-0673-46EA-8DD4-5CD0FE739B7B}"/>
    <dgm:cxn modelId="{DE43CAC8-47C6-4ED4-9013-D543D8E80E28}" type="presOf" srcId="{EB3E52E9-1CCF-43BA-8E76-CEE0A5CCA83B}" destId="{063561C4-5600-453D-91A1-EC28705999EB}" srcOrd="0" destOrd="4" presId="urn:microsoft.com/office/officeart/2005/8/layout/vList5"/>
    <dgm:cxn modelId="{C5CFF3DE-83A6-4372-B8CF-DC327684E578}" srcId="{E892287D-4937-48D6-A673-1360DB32AA83}" destId="{90C4CA68-8199-4A14-BE19-B75F511A209E}" srcOrd="3" destOrd="0" parTransId="{D0F6B9C5-BF26-49C0-A91D-18C0BA924CFA}" sibTransId="{662D0B8D-14F2-4672-99D3-157DC12FC335}"/>
    <dgm:cxn modelId="{27954ADF-B412-48A4-AF82-E98E0C101EA7}" srcId="{E411457B-E84D-4FBE-B7C1-2FB9476BF0BA}" destId="{10711209-AB39-455F-B665-A447D6E4B1BE}" srcOrd="0" destOrd="0" parTransId="{49C9E390-CA7F-410D-A6ED-E9475177F360}" sibTransId="{7732CEA3-942D-402F-8CD3-472CC20F0C76}"/>
    <dgm:cxn modelId="{FEF0E9EA-8439-48CA-8F64-9B958B8C9A33}" srcId="{47DF555E-0B81-4D1F-8FB0-B0CDDC579DED}" destId="{6E9F996F-7A2E-4BAD-9820-78927D27967A}" srcOrd="0" destOrd="0" parTransId="{02A0356C-5063-4E8B-8F66-48021EC2A901}" sibTransId="{13742C59-AF68-4105-BC0D-F7213E5E4A14}"/>
    <dgm:cxn modelId="{977379EC-C5B7-4EB7-AA51-99AA6F240513}" type="presOf" srcId="{08823D2C-523B-4F11-A8E4-DBDFE160DE20}" destId="{063561C4-5600-453D-91A1-EC28705999EB}" srcOrd="0" destOrd="9" presId="urn:microsoft.com/office/officeart/2005/8/layout/vList5"/>
    <dgm:cxn modelId="{A76699CB-C386-436C-8AD2-ACE7360F08AF}" type="presParOf" srcId="{3B12A5F1-2C35-4EB3-BB9E-82FB60DB2D3A}" destId="{3398A49E-AABA-46E2-A9D1-3F4B521B0B8A}" srcOrd="0" destOrd="0" presId="urn:microsoft.com/office/officeart/2005/8/layout/vList5"/>
    <dgm:cxn modelId="{4690BA0D-CA27-422F-929B-8D4AA7B8900D}" type="presParOf" srcId="{3398A49E-AABA-46E2-A9D1-3F4B521B0B8A}" destId="{21ADE6AE-4730-4721-BDCA-4D0B69D6E96B}" srcOrd="0" destOrd="0" presId="urn:microsoft.com/office/officeart/2005/8/layout/vList5"/>
    <dgm:cxn modelId="{23C0AE5A-9FDA-4383-A06E-FF2B34EC260E}" type="presParOf" srcId="{3398A49E-AABA-46E2-A9D1-3F4B521B0B8A}" destId="{063561C4-5600-453D-91A1-EC28705999E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5BEBA3-E329-4033-A719-82DE7A12C18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C5392DA-45D3-4C04-886C-9F58AD244398}">
      <dgm:prSet/>
      <dgm:spPr/>
      <dgm:t>
        <a:bodyPr/>
        <a:lstStyle/>
        <a:p>
          <a:r>
            <a:rPr lang="en-US">
              <a:latin typeface="Arial" panose="020B0604020202020204" pitchFamily="34" charset="0"/>
              <a:cs typeface="Arial" panose="020B0604020202020204" pitchFamily="34" charset="0"/>
            </a:rPr>
            <a:t>Physical Barriers</a:t>
          </a:r>
        </a:p>
      </dgm:t>
    </dgm:pt>
    <dgm:pt modelId="{B6335D57-9EED-4D92-964F-561F5D24DEF3}" type="parTrans" cxnId="{D903BAD8-DF71-4EC8-97D8-EE558EBFF37A}">
      <dgm:prSet/>
      <dgm:spPr/>
      <dgm:t>
        <a:bodyPr/>
        <a:lstStyle/>
        <a:p>
          <a:endParaRPr lang="en-US"/>
        </a:p>
      </dgm:t>
    </dgm:pt>
    <dgm:pt modelId="{6A7501BD-05EC-4E04-BC7C-ECFCD5490FE2}" type="sibTrans" cxnId="{D903BAD8-DF71-4EC8-97D8-EE558EBFF37A}">
      <dgm:prSet/>
      <dgm:spPr/>
      <dgm:t>
        <a:bodyPr/>
        <a:lstStyle/>
        <a:p>
          <a:endParaRPr lang="en-US"/>
        </a:p>
      </dgm:t>
    </dgm:pt>
    <dgm:pt modelId="{6BE2CD4D-1127-4D91-B4E0-AD37873C5A77}">
      <dgm:prSet/>
      <dgm:spPr/>
      <dgm:t>
        <a:bodyPr/>
        <a:lstStyle/>
        <a:p>
          <a:r>
            <a:rPr lang="en-US">
              <a:latin typeface="Arial" panose="020B0604020202020204" pitchFamily="34" charset="0"/>
              <a:cs typeface="Arial" panose="020B0604020202020204" pitchFamily="34" charset="0"/>
            </a:rPr>
            <a:t>Lack of Accommodations</a:t>
          </a:r>
        </a:p>
      </dgm:t>
    </dgm:pt>
    <dgm:pt modelId="{5690467C-EF48-41F2-AD44-75A9CA40A41D}" type="parTrans" cxnId="{0BFAC5E7-258C-4288-9D5D-F8A9E033C5AA}">
      <dgm:prSet/>
      <dgm:spPr/>
      <dgm:t>
        <a:bodyPr/>
        <a:lstStyle/>
        <a:p>
          <a:endParaRPr lang="en-US"/>
        </a:p>
      </dgm:t>
    </dgm:pt>
    <dgm:pt modelId="{37714F5F-B379-42B5-B30B-85DD5D4FB61E}" type="sibTrans" cxnId="{0BFAC5E7-258C-4288-9D5D-F8A9E033C5AA}">
      <dgm:prSet/>
      <dgm:spPr/>
      <dgm:t>
        <a:bodyPr/>
        <a:lstStyle/>
        <a:p>
          <a:endParaRPr lang="en-US"/>
        </a:p>
      </dgm:t>
    </dgm:pt>
    <dgm:pt modelId="{2D057977-AEB0-4FEB-BF63-C39468785566}">
      <dgm:prSet/>
      <dgm:spPr/>
      <dgm:t>
        <a:bodyPr/>
        <a:lstStyle/>
        <a:p>
          <a:r>
            <a:rPr lang="en-US">
              <a:latin typeface="Arial" panose="020B0604020202020204" pitchFamily="34" charset="0"/>
              <a:cs typeface="Arial" panose="020B0604020202020204" pitchFamily="34" charset="0"/>
            </a:rPr>
            <a:t>Societal Attitudes and Prejudice</a:t>
          </a:r>
        </a:p>
      </dgm:t>
    </dgm:pt>
    <dgm:pt modelId="{4F8091D5-CA75-4255-86E6-EC8A8DE21D54}" type="parTrans" cxnId="{22DAD0B3-2C3A-4BC2-8DDC-4DEBC7A9F6C9}">
      <dgm:prSet/>
      <dgm:spPr/>
      <dgm:t>
        <a:bodyPr/>
        <a:lstStyle/>
        <a:p>
          <a:endParaRPr lang="en-US"/>
        </a:p>
      </dgm:t>
    </dgm:pt>
    <dgm:pt modelId="{9443B853-A909-4416-9954-9133D89BE8D3}" type="sibTrans" cxnId="{22DAD0B3-2C3A-4BC2-8DDC-4DEBC7A9F6C9}">
      <dgm:prSet/>
      <dgm:spPr/>
      <dgm:t>
        <a:bodyPr/>
        <a:lstStyle/>
        <a:p>
          <a:endParaRPr lang="en-US"/>
        </a:p>
      </dgm:t>
    </dgm:pt>
    <dgm:pt modelId="{C73ABB01-4BA5-4C6B-A6EE-C9CBBF4EF81F}">
      <dgm:prSet/>
      <dgm:spPr/>
      <dgm:t>
        <a:bodyPr/>
        <a:lstStyle/>
        <a:p>
          <a:r>
            <a:rPr lang="en-US">
              <a:latin typeface="Arial" panose="020B0604020202020204" pitchFamily="34" charset="0"/>
              <a:cs typeface="Arial" panose="020B0604020202020204" pitchFamily="34" charset="0"/>
            </a:rPr>
            <a:t>Lack of Awareness and Training</a:t>
          </a:r>
        </a:p>
      </dgm:t>
    </dgm:pt>
    <dgm:pt modelId="{15DF59D6-F2F4-447F-B36A-690345396635}" type="parTrans" cxnId="{9BA08B79-3044-4AE1-918E-C8485EBBD1FC}">
      <dgm:prSet/>
      <dgm:spPr/>
      <dgm:t>
        <a:bodyPr/>
        <a:lstStyle/>
        <a:p>
          <a:endParaRPr lang="en-US"/>
        </a:p>
      </dgm:t>
    </dgm:pt>
    <dgm:pt modelId="{41B31261-6750-4163-8E51-E04EB5BC2A0D}" type="sibTrans" cxnId="{9BA08B79-3044-4AE1-918E-C8485EBBD1FC}">
      <dgm:prSet/>
      <dgm:spPr/>
      <dgm:t>
        <a:bodyPr/>
        <a:lstStyle/>
        <a:p>
          <a:endParaRPr lang="en-US"/>
        </a:p>
      </dgm:t>
    </dgm:pt>
    <dgm:pt modelId="{80A79E71-A488-408A-A712-8C83F5A0942F}">
      <dgm:prSet/>
      <dgm:spPr/>
      <dgm:t>
        <a:bodyPr/>
        <a:lstStyle/>
        <a:p>
          <a:r>
            <a:rPr lang="en-US">
              <a:latin typeface="Arial" panose="020B0604020202020204" pitchFamily="34" charset="0"/>
              <a:cs typeface="Arial" panose="020B0604020202020204" pitchFamily="34" charset="0"/>
            </a:rPr>
            <a:t>Invisible Disabilities</a:t>
          </a:r>
        </a:p>
      </dgm:t>
    </dgm:pt>
    <dgm:pt modelId="{26E68BE2-63E0-4479-B8DC-6163CF922730}" type="parTrans" cxnId="{EF0C405F-2601-4DEC-A256-8F61FB80D622}">
      <dgm:prSet/>
      <dgm:spPr/>
      <dgm:t>
        <a:bodyPr/>
        <a:lstStyle/>
        <a:p>
          <a:endParaRPr lang="en-US"/>
        </a:p>
      </dgm:t>
    </dgm:pt>
    <dgm:pt modelId="{1B2BB53C-19E0-481A-81A5-DF1CDABE4026}" type="sibTrans" cxnId="{EF0C405F-2601-4DEC-A256-8F61FB80D622}">
      <dgm:prSet/>
      <dgm:spPr/>
      <dgm:t>
        <a:bodyPr/>
        <a:lstStyle/>
        <a:p>
          <a:endParaRPr lang="en-US"/>
        </a:p>
      </dgm:t>
    </dgm:pt>
    <dgm:pt modelId="{81DB7F6D-9E36-4329-A58D-6CA4DE29C586}">
      <dgm:prSet/>
      <dgm:spPr/>
      <dgm:t>
        <a:bodyPr/>
        <a:lstStyle/>
        <a:p>
          <a:r>
            <a:rPr lang="en-US">
              <a:latin typeface="Arial" panose="020B0604020202020204" pitchFamily="34" charset="0"/>
              <a:cs typeface="Arial" panose="020B0604020202020204" pitchFamily="34" charset="0"/>
            </a:rPr>
            <a:t>Disclosure Concerns</a:t>
          </a:r>
        </a:p>
      </dgm:t>
    </dgm:pt>
    <dgm:pt modelId="{3517E5CB-2A17-4D73-9FE6-CCC7B19B8458}" type="parTrans" cxnId="{283D28E5-580B-4082-91E3-45D158F8338B}">
      <dgm:prSet/>
      <dgm:spPr/>
      <dgm:t>
        <a:bodyPr/>
        <a:lstStyle/>
        <a:p>
          <a:endParaRPr lang="en-US"/>
        </a:p>
      </dgm:t>
    </dgm:pt>
    <dgm:pt modelId="{8CBB3F08-20D0-459F-AA59-6206549A3D45}" type="sibTrans" cxnId="{283D28E5-580B-4082-91E3-45D158F8338B}">
      <dgm:prSet/>
      <dgm:spPr/>
      <dgm:t>
        <a:bodyPr/>
        <a:lstStyle/>
        <a:p>
          <a:endParaRPr lang="en-US"/>
        </a:p>
      </dgm:t>
    </dgm:pt>
    <dgm:pt modelId="{2B10C15C-F675-4B9C-8BFA-6E3A0E482136}" type="pres">
      <dgm:prSet presAssocID="{945BEBA3-E329-4033-A719-82DE7A12C181}" presName="vert0" presStyleCnt="0">
        <dgm:presLayoutVars>
          <dgm:dir/>
          <dgm:animOne val="branch"/>
          <dgm:animLvl val="lvl"/>
        </dgm:presLayoutVars>
      </dgm:prSet>
      <dgm:spPr/>
    </dgm:pt>
    <dgm:pt modelId="{1BFE6497-FB97-4E65-9B72-0488759D02C5}" type="pres">
      <dgm:prSet presAssocID="{6C5392DA-45D3-4C04-886C-9F58AD244398}" presName="thickLine" presStyleLbl="alignNode1" presStyleIdx="0" presStyleCnt="6"/>
      <dgm:spPr/>
    </dgm:pt>
    <dgm:pt modelId="{60A0D4AB-5BC8-478C-94AF-BDB6AFB12A07}" type="pres">
      <dgm:prSet presAssocID="{6C5392DA-45D3-4C04-886C-9F58AD244398}" presName="horz1" presStyleCnt="0"/>
      <dgm:spPr/>
    </dgm:pt>
    <dgm:pt modelId="{080C4DB2-E0C6-4831-9E23-AD72F6268EBB}" type="pres">
      <dgm:prSet presAssocID="{6C5392DA-45D3-4C04-886C-9F58AD244398}" presName="tx1" presStyleLbl="revTx" presStyleIdx="0" presStyleCnt="6"/>
      <dgm:spPr/>
    </dgm:pt>
    <dgm:pt modelId="{D1E5657D-4B09-454E-97F7-3B9CC88B2A5D}" type="pres">
      <dgm:prSet presAssocID="{6C5392DA-45D3-4C04-886C-9F58AD244398}" presName="vert1" presStyleCnt="0"/>
      <dgm:spPr/>
    </dgm:pt>
    <dgm:pt modelId="{03403823-6DAE-45F7-86FA-27748D6ECCD9}" type="pres">
      <dgm:prSet presAssocID="{6BE2CD4D-1127-4D91-B4E0-AD37873C5A77}" presName="thickLine" presStyleLbl="alignNode1" presStyleIdx="1" presStyleCnt="6"/>
      <dgm:spPr/>
    </dgm:pt>
    <dgm:pt modelId="{CF3B7B47-E11E-4C48-975B-43072A052761}" type="pres">
      <dgm:prSet presAssocID="{6BE2CD4D-1127-4D91-B4E0-AD37873C5A77}" presName="horz1" presStyleCnt="0"/>
      <dgm:spPr/>
    </dgm:pt>
    <dgm:pt modelId="{587ABAB0-A840-4E3D-AAB9-953DDE3A7355}" type="pres">
      <dgm:prSet presAssocID="{6BE2CD4D-1127-4D91-B4E0-AD37873C5A77}" presName="tx1" presStyleLbl="revTx" presStyleIdx="1" presStyleCnt="6"/>
      <dgm:spPr/>
    </dgm:pt>
    <dgm:pt modelId="{3977D25B-8D22-486F-A013-E6E73BC43793}" type="pres">
      <dgm:prSet presAssocID="{6BE2CD4D-1127-4D91-B4E0-AD37873C5A77}" presName="vert1" presStyleCnt="0"/>
      <dgm:spPr/>
    </dgm:pt>
    <dgm:pt modelId="{FE2C1F5D-1ABD-4CCC-B417-14B66F2E534C}" type="pres">
      <dgm:prSet presAssocID="{2D057977-AEB0-4FEB-BF63-C39468785566}" presName="thickLine" presStyleLbl="alignNode1" presStyleIdx="2" presStyleCnt="6"/>
      <dgm:spPr/>
    </dgm:pt>
    <dgm:pt modelId="{AEB3125C-49E7-416E-8311-4C96DA110B29}" type="pres">
      <dgm:prSet presAssocID="{2D057977-AEB0-4FEB-BF63-C39468785566}" presName="horz1" presStyleCnt="0"/>
      <dgm:spPr/>
    </dgm:pt>
    <dgm:pt modelId="{FBD0159A-43C3-4741-9687-4DCF7051560D}" type="pres">
      <dgm:prSet presAssocID="{2D057977-AEB0-4FEB-BF63-C39468785566}" presName="tx1" presStyleLbl="revTx" presStyleIdx="2" presStyleCnt="6"/>
      <dgm:spPr/>
    </dgm:pt>
    <dgm:pt modelId="{A3A2FA73-3C57-40FE-A374-4815AB4CE629}" type="pres">
      <dgm:prSet presAssocID="{2D057977-AEB0-4FEB-BF63-C39468785566}" presName="vert1" presStyleCnt="0"/>
      <dgm:spPr/>
    </dgm:pt>
    <dgm:pt modelId="{6B1A7C8F-DB9C-479D-8116-B03BC770754C}" type="pres">
      <dgm:prSet presAssocID="{C73ABB01-4BA5-4C6B-A6EE-C9CBBF4EF81F}" presName="thickLine" presStyleLbl="alignNode1" presStyleIdx="3" presStyleCnt="6"/>
      <dgm:spPr/>
    </dgm:pt>
    <dgm:pt modelId="{2334ADCB-D64E-4479-9DC8-D02D1DB5E075}" type="pres">
      <dgm:prSet presAssocID="{C73ABB01-4BA5-4C6B-A6EE-C9CBBF4EF81F}" presName="horz1" presStyleCnt="0"/>
      <dgm:spPr/>
    </dgm:pt>
    <dgm:pt modelId="{D1FDFE81-6473-4076-9337-C00291A410FB}" type="pres">
      <dgm:prSet presAssocID="{C73ABB01-4BA5-4C6B-A6EE-C9CBBF4EF81F}" presName="tx1" presStyleLbl="revTx" presStyleIdx="3" presStyleCnt="6"/>
      <dgm:spPr/>
    </dgm:pt>
    <dgm:pt modelId="{4112A759-4B6A-4288-898C-341D15FEC8CF}" type="pres">
      <dgm:prSet presAssocID="{C73ABB01-4BA5-4C6B-A6EE-C9CBBF4EF81F}" presName="vert1" presStyleCnt="0"/>
      <dgm:spPr/>
    </dgm:pt>
    <dgm:pt modelId="{9963A235-F46B-4FEE-AF20-0923A57FB69E}" type="pres">
      <dgm:prSet presAssocID="{80A79E71-A488-408A-A712-8C83F5A0942F}" presName="thickLine" presStyleLbl="alignNode1" presStyleIdx="4" presStyleCnt="6"/>
      <dgm:spPr/>
    </dgm:pt>
    <dgm:pt modelId="{C0D226E0-C017-4E12-93B6-73DA1BCE0EC4}" type="pres">
      <dgm:prSet presAssocID="{80A79E71-A488-408A-A712-8C83F5A0942F}" presName="horz1" presStyleCnt="0"/>
      <dgm:spPr/>
    </dgm:pt>
    <dgm:pt modelId="{7D94DFAE-0D48-4340-BE60-2C36CC83FFD2}" type="pres">
      <dgm:prSet presAssocID="{80A79E71-A488-408A-A712-8C83F5A0942F}" presName="tx1" presStyleLbl="revTx" presStyleIdx="4" presStyleCnt="6"/>
      <dgm:spPr/>
    </dgm:pt>
    <dgm:pt modelId="{E7498A58-9BEE-4E65-8607-BC4155278654}" type="pres">
      <dgm:prSet presAssocID="{80A79E71-A488-408A-A712-8C83F5A0942F}" presName="vert1" presStyleCnt="0"/>
      <dgm:spPr/>
    </dgm:pt>
    <dgm:pt modelId="{719A9710-9ECF-4C96-AD8F-616AAADE730B}" type="pres">
      <dgm:prSet presAssocID="{81DB7F6D-9E36-4329-A58D-6CA4DE29C586}" presName="thickLine" presStyleLbl="alignNode1" presStyleIdx="5" presStyleCnt="6"/>
      <dgm:spPr/>
    </dgm:pt>
    <dgm:pt modelId="{4C6B16E7-5537-4509-8EED-0DFB568BBDEE}" type="pres">
      <dgm:prSet presAssocID="{81DB7F6D-9E36-4329-A58D-6CA4DE29C586}" presName="horz1" presStyleCnt="0"/>
      <dgm:spPr/>
    </dgm:pt>
    <dgm:pt modelId="{48FC125E-D16E-45F7-B80D-3EE0C6EE4DDC}" type="pres">
      <dgm:prSet presAssocID="{81DB7F6D-9E36-4329-A58D-6CA4DE29C586}" presName="tx1" presStyleLbl="revTx" presStyleIdx="5" presStyleCnt="6"/>
      <dgm:spPr/>
    </dgm:pt>
    <dgm:pt modelId="{4096DF6D-02D5-4D5D-9A8B-BA693574B3C9}" type="pres">
      <dgm:prSet presAssocID="{81DB7F6D-9E36-4329-A58D-6CA4DE29C586}" presName="vert1" presStyleCnt="0"/>
      <dgm:spPr/>
    </dgm:pt>
  </dgm:ptLst>
  <dgm:cxnLst>
    <dgm:cxn modelId="{5AA0620C-8047-4820-91A7-7C2C6A2ABF7E}" type="presOf" srcId="{2D057977-AEB0-4FEB-BF63-C39468785566}" destId="{FBD0159A-43C3-4741-9687-4DCF7051560D}" srcOrd="0" destOrd="0" presId="urn:microsoft.com/office/officeart/2008/layout/LinedList"/>
    <dgm:cxn modelId="{8A214E15-68E5-42EC-9F8E-AEE6139115ED}" type="presOf" srcId="{81DB7F6D-9E36-4329-A58D-6CA4DE29C586}" destId="{48FC125E-D16E-45F7-B80D-3EE0C6EE4DDC}" srcOrd="0" destOrd="0" presId="urn:microsoft.com/office/officeart/2008/layout/LinedList"/>
    <dgm:cxn modelId="{EEF9101A-8E09-40AA-9617-39DB78B00CF2}" type="presOf" srcId="{C73ABB01-4BA5-4C6B-A6EE-C9CBBF4EF81F}" destId="{D1FDFE81-6473-4076-9337-C00291A410FB}" srcOrd="0" destOrd="0" presId="urn:microsoft.com/office/officeart/2008/layout/LinedList"/>
    <dgm:cxn modelId="{EF0C405F-2601-4DEC-A256-8F61FB80D622}" srcId="{945BEBA3-E329-4033-A719-82DE7A12C181}" destId="{80A79E71-A488-408A-A712-8C83F5A0942F}" srcOrd="4" destOrd="0" parTransId="{26E68BE2-63E0-4479-B8DC-6163CF922730}" sibTransId="{1B2BB53C-19E0-481A-81A5-DF1CDABE4026}"/>
    <dgm:cxn modelId="{9BA08B79-3044-4AE1-918E-C8485EBBD1FC}" srcId="{945BEBA3-E329-4033-A719-82DE7A12C181}" destId="{C73ABB01-4BA5-4C6B-A6EE-C9CBBF4EF81F}" srcOrd="3" destOrd="0" parTransId="{15DF59D6-F2F4-447F-B36A-690345396635}" sibTransId="{41B31261-6750-4163-8E51-E04EB5BC2A0D}"/>
    <dgm:cxn modelId="{A156BD90-F061-4E2A-8842-0EC33C9D39CA}" type="presOf" srcId="{6BE2CD4D-1127-4D91-B4E0-AD37873C5A77}" destId="{587ABAB0-A840-4E3D-AAB9-953DDE3A7355}" srcOrd="0" destOrd="0" presId="urn:microsoft.com/office/officeart/2008/layout/LinedList"/>
    <dgm:cxn modelId="{22DAD0B3-2C3A-4BC2-8DDC-4DEBC7A9F6C9}" srcId="{945BEBA3-E329-4033-A719-82DE7A12C181}" destId="{2D057977-AEB0-4FEB-BF63-C39468785566}" srcOrd="2" destOrd="0" parTransId="{4F8091D5-CA75-4255-86E6-EC8A8DE21D54}" sibTransId="{9443B853-A909-4416-9954-9133D89BE8D3}"/>
    <dgm:cxn modelId="{CC097ED7-8B26-4477-9BBA-AC04FD941D09}" type="presOf" srcId="{945BEBA3-E329-4033-A719-82DE7A12C181}" destId="{2B10C15C-F675-4B9C-8BFA-6E3A0E482136}" srcOrd="0" destOrd="0" presId="urn:microsoft.com/office/officeart/2008/layout/LinedList"/>
    <dgm:cxn modelId="{D903BAD8-DF71-4EC8-97D8-EE558EBFF37A}" srcId="{945BEBA3-E329-4033-A719-82DE7A12C181}" destId="{6C5392DA-45D3-4C04-886C-9F58AD244398}" srcOrd="0" destOrd="0" parTransId="{B6335D57-9EED-4D92-964F-561F5D24DEF3}" sibTransId="{6A7501BD-05EC-4E04-BC7C-ECFCD5490FE2}"/>
    <dgm:cxn modelId="{105475DC-488C-482A-BFD5-158960920D77}" type="presOf" srcId="{80A79E71-A488-408A-A712-8C83F5A0942F}" destId="{7D94DFAE-0D48-4340-BE60-2C36CC83FFD2}" srcOrd="0" destOrd="0" presId="urn:microsoft.com/office/officeart/2008/layout/LinedList"/>
    <dgm:cxn modelId="{ACE1C9E0-637F-4AD7-8083-94480BF038F7}" type="presOf" srcId="{6C5392DA-45D3-4C04-886C-9F58AD244398}" destId="{080C4DB2-E0C6-4831-9E23-AD72F6268EBB}" srcOrd="0" destOrd="0" presId="urn:microsoft.com/office/officeart/2008/layout/LinedList"/>
    <dgm:cxn modelId="{283D28E5-580B-4082-91E3-45D158F8338B}" srcId="{945BEBA3-E329-4033-A719-82DE7A12C181}" destId="{81DB7F6D-9E36-4329-A58D-6CA4DE29C586}" srcOrd="5" destOrd="0" parTransId="{3517E5CB-2A17-4D73-9FE6-CCC7B19B8458}" sibTransId="{8CBB3F08-20D0-459F-AA59-6206549A3D45}"/>
    <dgm:cxn modelId="{0BFAC5E7-258C-4288-9D5D-F8A9E033C5AA}" srcId="{945BEBA3-E329-4033-A719-82DE7A12C181}" destId="{6BE2CD4D-1127-4D91-B4E0-AD37873C5A77}" srcOrd="1" destOrd="0" parTransId="{5690467C-EF48-41F2-AD44-75A9CA40A41D}" sibTransId="{37714F5F-B379-42B5-B30B-85DD5D4FB61E}"/>
    <dgm:cxn modelId="{6F50B9D9-A24A-4538-8CA4-BF40B4F71365}" type="presParOf" srcId="{2B10C15C-F675-4B9C-8BFA-6E3A0E482136}" destId="{1BFE6497-FB97-4E65-9B72-0488759D02C5}" srcOrd="0" destOrd="0" presId="urn:microsoft.com/office/officeart/2008/layout/LinedList"/>
    <dgm:cxn modelId="{0A7C89F0-FD70-443E-86D8-FC6BCBB31E4E}" type="presParOf" srcId="{2B10C15C-F675-4B9C-8BFA-6E3A0E482136}" destId="{60A0D4AB-5BC8-478C-94AF-BDB6AFB12A07}" srcOrd="1" destOrd="0" presId="urn:microsoft.com/office/officeart/2008/layout/LinedList"/>
    <dgm:cxn modelId="{9C648C05-F639-40F5-9960-F5FC5D871184}" type="presParOf" srcId="{60A0D4AB-5BC8-478C-94AF-BDB6AFB12A07}" destId="{080C4DB2-E0C6-4831-9E23-AD72F6268EBB}" srcOrd="0" destOrd="0" presId="urn:microsoft.com/office/officeart/2008/layout/LinedList"/>
    <dgm:cxn modelId="{4CE36B0C-C604-48AC-A8E7-B8CF7781CCCD}" type="presParOf" srcId="{60A0D4AB-5BC8-478C-94AF-BDB6AFB12A07}" destId="{D1E5657D-4B09-454E-97F7-3B9CC88B2A5D}" srcOrd="1" destOrd="0" presId="urn:microsoft.com/office/officeart/2008/layout/LinedList"/>
    <dgm:cxn modelId="{85BD852C-322B-44D9-BE39-DF604B08AB61}" type="presParOf" srcId="{2B10C15C-F675-4B9C-8BFA-6E3A0E482136}" destId="{03403823-6DAE-45F7-86FA-27748D6ECCD9}" srcOrd="2" destOrd="0" presId="urn:microsoft.com/office/officeart/2008/layout/LinedList"/>
    <dgm:cxn modelId="{0252A235-74A5-4707-A427-1D72792254B0}" type="presParOf" srcId="{2B10C15C-F675-4B9C-8BFA-6E3A0E482136}" destId="{CF3B7B47-E11E-4C48-975B-43072A052761}" srcOrd="3" destOrd="0" presId="urn:microsoft.com/office/officeart/2008/layout/LinedList"/>
    <dgm:cxn modelId="{3CE97A40-254B-45E3-AFBF-F3551FFFE2AA}" type="presParOf" srcId="{CF3B7B47-E11E-4C48-975B-43072A052761}" destId="{587ABAB0-A840-4E3D-AAB9-953DDE3A7355}" srcOrd="0" destOrd="0" presId="urn:microsoft.com/office/officeart/2008/layout/LinedList"/>
    <dgm:cxn modelId="{2A73497C-C7BD-45D2-8DEF-0DE21E97ECAF}" type="presParOf" srcId="{CF3B7B47-E11E-4C48-975B-43072A052761}" destId="{3977D25B-8D22-486F-A013-E6E73BC43793}" srcOrd="1" destOrd="0" presId="urn:microsoft.com/office/officeart/2008/layout/LinedList"/>
    <dgm:cxn modelId="{89C5CB5F-4A3A-4050-A493-BE56C0949041}" type="presParOf" srcId="{2B10C15C-F675-4B9C-8BFA-6E3A0E482136}" destId="{FE2C1F5D-1ABD-4CCC-B417-14B66F2E534C}" srcOrd="4" destOrd="0" presId="urn:microsoft.com/office/officeart/2008/layout/LinedList"/>
    <dgm:cxn modelId="{1C0F8540-3BC1-4643-AAC9-4ACF3F001975}" type="presParOf" srcId="{2B10C15C-F675-4B9C-8BFA-6E3A0E482136}" destId="{AEB3125C-49E7-416E-8311-4C96DA110B29}" srcOrd="5" destOrd="0" presId="urn:microsoft.com/office/officeart/2008/layout/LinedList"/>
    <dgm:cxn modelId="{F6D9BEEC-4532-43FB-BA06-A63E8C733CF1}" type="presParOf" srcId="{AEB3125C-49E7-416E-8311-4C96DA110B29}" destId="{FBD0159A-43C3-4741-9687-4DCF7051560D}" srcOrd="0" destOrd="0" presId="urn:microsoft.com/office/officeart/2008/layout/LinedList"/>
    <dgm:cxn modelId="{21E8C77F-BBB4-494E-BA53-8066FC4847D5}" type="presParOf" srcId="{AEB3125C-49E7-416E-8311-4C96DA110B29}" destId="{A3A2FA73-3C57-40FE-A374-4815AB4CE629}" srcOrd="1" destOrd="0" presId="urn:microsoft.com/office/officeart/2008/layout/LinedList"/>
    <dgm:cxn modelId="{3B2DF1FD-8C96-4D6C-A600-7B6524A2EC55}" type="presParOf" srcId="{2B10C15C-F675-4B9C-8BFA-6E3A0E482136}" destId="{6B1A7C8F-DB9C-479D-8116-B03BC770754C}" srcOrd="6" destOrd="0" presId="urn:microsoft.com/office/officeart/2008/layout/LinedList"/>
    <dgm:cxn modelId="{75CE2AD8-2AA5-4E63-8C7F-A0D1B757B54E}" type="presParOf" srcId="{2B10C15C-F675-4B9C-8BFA-6E3A0E482136}" destId="{2334ADCB-D64E-4479-9DC8-D02D1DB5E075}" srcOrd="7" destOrd="0" presId="urn:microsoft.com/office/officeart/2008/layout/LinedList"/>
    <dgm:cxn modelId="{A1422ECE-7425-4302-9B9F-025613A60B3F}" type="presParOf" srcId="{2334ADCB-D64E-4479-9DC8-D02D1DB5E075}" destId="{D1FDFE81-6473-4076-9337-C00291A410FB}" srcOrd="0" destOrd="0" presId="urn:microsoft.com/office/officeart/2008/layout/LinedList"/>
    <dgm:cxn modelId="{30645696-3FFF-40DE-A73D-3AF5E0E72E0D}" type="presParOf" srcId="{2334ADCB-D64E-4479-9DC8-D02D1DB5E075}" destId="{4112A759-4B6A-4288-898C-341D15FEC8CF}" srcOrd="1" destOrd="0" presId="urn:microsoft.com/office/officeart/2008/layout/LinedList"/>
    <dgm:cxn modelId="{30AE3380-17B3-445C-B7EF-7F84BA1CCF4D}" type="presParOf" srcId="{2B10C15C-F675-4B9C-8BFA-6E3A0E482136}" destId="{9963A235-F46B-4FEE-AF20-0923A57FB69E}" srcOrd="8" destOrd="0" presId="urn:microsoft.com/office/officeart/2008/layout/LinedList"/>
    <dgm:cxn modelId="{6DD61491-13B7-4DFC-B577-FDB188DCE850}" type="presParOf" srcId="{2B10C15C-F675-4B9C-8BFA-6E3A0E482136}" destId="{C0D226E0-C017-4E12-93B6-73DA1BCE0EC4}" srcOrd="9" destOrd="0" presId="urn:microsoft.com/office/officeart/2008/layout/LinedList"/>
    <dgm:cxn modelId="{3D632961-165B-430E-87F1-04D4D0903498}" type="presParOf" srcId="{C0D226E0-C017-4E12-93B6-73DA1BCE0EC4}" destId="{7D94DFAE-0D48-4340-BE60-2C36CC83FFD2}" srcOrd="0" destOrd="0" presId="urn:microsoft.com/office/officeart/2008/layout/LinedList"/>
    <dgm:cxn modelId="{355FC0B5-AE3A-4A4E-B4E4-F5443F74AFEB}" type="presParOf" srcId="{C0D226E0-C017-4E12-93B6-73DA1BCE0EC4}" destId="{E7498A58-9BEE-4E65-8607-BC4155278654}" srcOrd="1" destOrd="0" presId="urn:microsoft.com/office/officeart/2008/layout/LinedList"/>
    <dgm:cxn modelId="{58ADBF6A-7076-4A4E-AFE5-3E503515A758}" type="presParOf" srcId="{2B10C15C-F675-4B9C-8BFA-6E3A0E482136}" destId="{719A9710-9ECF-4C96-AD8F-616AAADE730B}" srcOrd="10" destOrd="0" presId="urn:microsoft.com/office/officeart/2008/layout/LinedList"/>
    <dgm:cxn modelId="{9CA07ABC-3FFF-43D6-B3A5-4C05F747F679}" type="presParOf" srcId="{2B10C15C-F675-4B9C-8BFA-6E3A0E482136}" destId="{4C6B16E7-5537-4509-8EED-0DFB568BBDEE}" srcOrd="11" destOrd="0" presId="urn:microsoft.com/office/officeart/2008/layout/LinedList"/>
    <dgm:cxn modelId="{E65F4DAF-7B35-4851-9B40-1527B93A4D19}" type="presParOf" srcId="{4C6B16E7-5537-4509-8EED-0DFB568BBDEE}" destId="{48FC125E-D16E-45F7-B80D-3EE0C6EE4DDC}" srcOrd="0" destOrd="0" presId="urn:microsoft.com/office/officeart/2008/layout/LinedList"/>
    <dgm:cxn modelId="{73854A1F-860F-4210-BA4D-E7488FACD591}" type="presParOf" srcId="{4C6B16E7-5537-4509-8EED-0DFB568BBDEE}" destId="{4096DF6D-02D5-4D5D-9A8B-BA693574B3C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2A9C9-F13B-4824-97B1-6EA93684F7FA}">
      <dsp:nvSpPr>
        <dsp:cNvPr id="0" name=""/>
        <dsp:cNvSpPr/>
      </dsp:nvSpPr>
      <dsp:spPr>
        <a:xfrm>
          <a:off x="0" y="1895"/>
          <a:ext cx="85963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22F833-62C1-4D38-BB1D-415945605E6B}">
      <dsp:nvSpPr>
        <dsp:cNvPr id="0" name=""/>
        <dsp:cNvSpPr/>
      </dsp:nvSpPr>
      <dsp:spPr>
        <a:xfrm>
          <a:off x="0" y="1895"/>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solidFill>
                <a:schemeClr val="tx1"/>
              </a:solidFill>
            </a:rPr>
            <a:t>Timeline of relevant laws, regulations and court decisions</a:t>
          </a:r>
        </a:p>
      </dsp:txBody>
      <dsp:txXfrm>
        <a:off x="0" y="1895"/>
        <a:ext cx="8596312" cy="1292548"/>
      </dsp:txXfrm>
    </dsp:sp>
    <dsp:sp modelId="{39945213-2A37-43DC-A767-10C9A383E344}">
      <dsp:nvSpPr>
        <dsp:cNvPr id="0" name=""/>
        <dsp:cNvSpPr/>
      </dsp:nvSpPr>
      <dsp:spPr>
        <a:xfrm>
          <a:off x="0" y="1294444"/>
          <a:ext cx="85963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AEED6-35D1-4483-8D96-55DD6E44DD91}">
      <dsp:nvSpPr>
        <dsp:cNvPr id="0" name=""/>
        <dsp:cNvSpPr/>
      </dsp:nvSpPr>
      <dsp:spPr>
        <a:xfrm>
          <a:off x="0" y="1294444"/>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solidFill>
                <a:schemeClr val="tx1"/>
              </a:solidFill>
            </a:rPr>
            <a:t>Milestones and advocates in the disability rights movement</a:t>
          </a:r>
        </a:p>
      </dsp:txBody>
      <dsp:txXfrm>
        <a:off x="0" y="1294444"/>
        <a:ext cx="8596312" cy="1292548"/>
      </dsp:txXfrm>
    </dsp:sp>
    <dsp:sp modelId="{4A5BD9DC-40D8-4224-A669-4601AA7FBAED}">
      <dsp:nvSpPr>
        <dsp:cNvPr id="0" name=""/>
        <dsp:cNvSpPr/>
      </dsp:nvSpPr>
      <dsp:spPr>
        <a:xfrm>
          <a:off x="0" y="2586992"/>
          <a:ext cx="859631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74F40-729C-49CF-9E64-5C203F6C5B0D}">
      <dsp:nvSpPr>
        <dsp:cNvPr id="0" name=""/>
        <dsp:cNvSpPr/>
      </dsp:nvSpPr>
      <dsp:spPr>
        <a:xfrm>
          <a:off x="0" y="2586992"/>
          <a:ext cx="8596312" cy="1292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kern="1200">
              <a:latin typeface="Trebuchet MS" panose="020B0603020202020204"/>
            </a:rPr>
            <a:t>Abuses and indignities people with disabilities expereinced</a:t>
          </a:r>
        </a:p>
      </dsp:txBody>
      <dsp:txXfrm>
        <a:off x="0" y="2586992"/>
        <a:ext cx="8596312" cy="12925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64F92-FB8E-4D7C-B826-E915F35747F2}">
      <dsp:nvSpPr>
        <dsp:cNvPr id="0" name=""/>
        <dsp:cNvSpPr/>
      </dsp:nvSpPr>
      <dsp:spPr>
        <a:xfrm>
          <a:off x="445523" y="1368"/>
          <a:ext cx="953244" cy="9532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41AC7B-57F5-42B4-BCB4-A3B384B5089A}">
      <dsp:nvSpPr>
        <dsp:cNvPr id="0" name=""/>
        <dsp:cNvSpPr/>
      </dsp:nvSpPr>
      <dsp:spPr>
        <a:xfrm>
          <a:off x="648673" y="204519"/>
          <a:ext cx="546943" cy="5469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EABD295-AE79-4038-88F8-44D0EBF76E3C}">
      <dsp:nvSpPr>
        <dsp:cNvPr id="0" name=""/>
        <dsp:cNvSpPr/>
      </dsp:nvSpPr>
      <dsp:spPr>
        <a:xfrm>
          <a:off x="140797" y="1251524"/>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solidFill>
                <a:schemeClr val="tx1"/>
              </a:solidFill>
              <a:latin typeface="Arial" panose="020B0604020202020204" pitchFamily="34" charset="0"/>
              <a:cs typeface="Arial" panose="020B0604020202020204" pitchFamily="34" charset="0"/>
            </a:rPr>
            <a:t>Enhanced Morale and Job Satisfaction</a:t>
          </a:r>
          <a:endParaRPr lang="en-US" sz="1300" kern="1200">
            <a:solidFill>
              <a:schemeClr val="tx1"/>
            </a:solidFill>
            <a:latin typeface="Arial" panose="020B0604020202020204" pitchFamily="34" charset="0"/>
            <a:cs typeface="Arial" panose="020B0604020202020204" pitchFamily="34" charset="0"/>
          </a:endParaRPr>
        </a:p>
      </dsp:txBody>
      <dsp:txXfrm>
        <a:off x="140797" y="1251524"/>
        <a:ext cx="1562695" cy="625078"/>
      </dsp:txXfrm>
    </dsp:sp>
    <dsp:sp modelId="{C1DE0063-0497-4876-83AC-AE922A7E360D}">
      <dsp:nvSpPr>
        <dsp:cNvPr id="0" name=""/>
        <dsp:cNvSpPr/>
      </dsp:nvSpPr>
      <dsp:spPr>
        <a:xfrm>
          <a:off x="2281690" y="1368"/>
          <a:ext cx="953244" cy="953244"/>
        </a:xfrm>
        <a:prstGeom prst="ellipse">
          <a:avLst/>
        </a:prstGeom>
        <a:solidFill>
          <a:schemeClr val="accent2">
            <a:hueOff val="-494048"/>
            <a:satOff val="2367"/>
            <a:lumOff val="2190"/>
            <a:alphaOff val="0"/>
          </a:schemeClr>
        </a:solidFill>
        <a:ln>
          <a:noFill/>
        </a:ln>
        <a:effectLst/>
      </dsp:spPr>
      <dsp:style>
        <a:lnRef idx="0">
          <a:scrgbClr r="0" g="0" b="0"/>
        </a:lnRef>
        <a:fillRef idx="1">
          <a:scrgbClr r="0" g="0" b="0"/>
        </a:fillRef>
        <a:effectRef idx="0">
          <a:scrgbClr r="0" g="0" b="0"/>
        </a:effectRef>
        <a:fontRef idx="minor"/>
      </dsp:style>
    </dsp:sp>
    <dsp:sp modelId="{C9AC4355-30D7-4565-8F7B-7C0B2AF6405A}">
      <dsp:nvSpPr>
        <dsp:cNvPr id="0" name=""/>
        <dsp:cNvSpPr/>
      </dsp:nvSpPr>
      <dsp:spPr>
        <a:xfrm>
          <a:off x="2484840" y="204519"/>
          <a:ext cx="546943" cy="5469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65E798-BF5C-4455-8FDF-734D41CFBDA3}">
      <dsp:nvSpPr>
        <dsp:cNvPr id="0" name=""/>
        <dsp:cNvSpPr/>
      </dsp:nvSpPr>
      <dsp:spPr>
        <a:xfrm>
          <a:off x="1976964" y="1251524"/>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solidFill>
                <a:schemeClr val="tx1"/>
              </a:solidFill>
              <a:latin typeface="Arial" panose="020B0604020202020204" pitchFamily="34" charset="0"/>
              <a:cs typeface="Arial" panose="020B0604020202020204" pitchFamily="34" charset="0"/>
            </a:rPr>
            <a:t>Increased Productivity </a:t>
          </a:r>
          <a:endParaRPr lang="en-US" sz="1300" kern="1200">
            <a:solidFill>
              <a:schemeClr val="tx1"/>
            </a:solidFill>
            <a:latin typeface="Arial" panose="020B0604020202020204" pitchFamily="34" charset="0"/>
            <a:cs typeface="Arial" panose="020B0604020202020204" pitchFamily="34" charset="0"/>
          </a:endParaRPr>
        </a:p>
      </dsp:txBody>
      <dsp:txXfrm>
        <a:off x="1976964" y="1251524"/>
        <a:ext cx="1562695" cy="625078"/>
      </dsp:txXfrm>
    </dsp:sp>
    <dsp:sp modelId="{51956313-C4F3-4887-91FA-193AEADA4779}">
      <dsp:nvSpPr>
        <dsp:cNvPr id="0" name=""/>
        <dsp:cNvSpPr/>
      </dsp:nvSpPr>
      <dsp:spPr>
        <a:xfrm>
          <a:off x="4117857" y="1368"/>
          <a:ext cx="953244" cy="953244"/>
        </a:xfrm>
        <a:prstGeom prst="ellipse">
          <a:avLst/>
        </a:prstGeom>
        <a:solidFill>
          <a:schemeClr val="accent2">
            <a:hueOff val="-988095"/>
            <a:satOff val="4733"/>
            <a:lumOff val="4379"/>
            <a:alphaOff val="0"/>
          </a:schemeClr>
        </a:solidFill>
        <a:ln>
          <a:noFill/>
        </a:ln>
        <a:effectLst/>
      </dsp:spPr>
      <dsp:style>
        <a:lnRef idx="0">
          <a:scrgbClr r="0" g="0" b="0"/>
        </a:lnRef>
        <a:fillRef idx="1">
          <a:scrgbClr r="0" g="0" b="0"/>
        </a:fillRef>
        <a:effectRef idx="0">
          <a:scrgbClr r="0" g="0" b="0"/>
        </a:effectRef>
        <a:fontRef idx="minor"/>
      </dsp:style>
    </dsp:sp>
    <dsp:sp modelId="{B8EC3C98-D472-4C76-9C74-7181A6956063}">
      <dsp:nvSpPr>
        <dsp:cNvPr id="0" name=""/>
        <dsp:cNvSpPr/>
      </dsp:nvSpPr>
      <dsp:spPr>
        <a:xfrm>
          <a:off x="4321007" y="204519"/>
          <a:ext cx="546943" cy="5469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F12487-0ECB-4527-A5B8-E3392280E63F}">
      <dsp:nvSpPr>
        <dsp:cNvPr id="0" name=""/>
        <dsp:cNvSpPr/>
      </dsp:nvSpPr>
      <dsp:spPr>
        <a:xfrm>
          <a:off x="3813131" y="1251524"/>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solidFill>
                <a:schemeClr val="tx1"/>
              </a:solidFill>
              <a:latin typeface="Arial" panose="020B0604020202020204" pitchFamily="34" charset="0"/>
              <a:cs typeface="Arial" panose="020B0604020202020204" pitchFamily="34" charset="0"/>
            </a:rPr>
            <a:t>Better Employee Retention</a:t>
          </a:r>
          <a:endParaRPr lang="en-US" sz="1300" kern="1200">
            <a:solidFill>
              <a:schemeClr val="tx1"/>
            </a:solidFill>
            <a:latin typeface="Arial" panose="020B0604020202020204" pitchFamily="34" charset="0"/>
            <a:cs typeface="Arial" panose="020B0604020202020204" pitchFamily="34" charset="0"/>
          </a:endParaRPr>
        </a:p>
      </dsp:txBody>
      <dsp:txXfrm>
        <a:off x="3813131" y="1251524"/>
        <a:ext cx="1562695" cy="625078"/>
      </dsp:txXfrm>
    </dsp:sp>
    <dsp:sp modelId="{4F308127-5B2F-426C-9E39-7F22A0E578B4}">
      <dsp:nvSpPr>
        <dsp:cNvPr id="0" name=""/>
        <dsp:cNvSpPr/>
      </dsp:nvSpPr>
      <dsp:spPr>
        <a:xfrm>
          <a:off x="5954024" y="1368"/>
          <a:ext cx="953244" cy="953244"/>
        </a:xfrm>
        <a:prstGeom prst="ellipse">
          <a:avLst/>
        </a:prstGeom>
        <a:solidFill>
          <a:schemeClr val="accent2">
            <a:hueOff val="-1482143"/>
            <a:satOff val="7100"/>
            <a:lumOff val="6569"/>
            <a:alphaOff val="0"/>
          </a:schemeClr>
        </a:solidFill>
        <a:ln>
          <a:noFill/>
        </a:ln>
        <a:effectLst/>
      </dsp:spPr>
      <dsp:style>
        <a:lnRef idx="0">
          <a:scrgbClr r="0" g="0" b="0"/>
        </a:lnRef>
        <a:fillRef idx="1">
          <a:scrgbClr r="0" g="0" b="0"/>
        </a:fillRef>
        <a:effectRef idx="0">
          <a:scrgbClr r="0" g="0" b="0"/>
        </a:effectRef>
        <a:fontRef idx="minor"/>
      </dsp:style>
    </dsp:sp>
    <dsp:sp modelId="{4633E826-B6D0-4D9F-A63C-E4DB65CBC8C9}">
      <dsp:nvSpPr>
        <dsp:cNvPr id="0" name=""/>
        <dsp:cNvSpPr/>
      </dsp:nvSpPr>
      <dsp:spPr>
        <a:xfrm>
          <a:off x="6157174" y="204519"/>
          <a:ext cx="546943" cy="5469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42804B-0B5C-4E85-AD63-A984062C238F}">
      <dsp:nvSpPr>
        <dsp:cNvPr id="0" name=""/>
        <dsp:cNvSpPr/>
      </dsp:nvSpPr>
      <dsp:spPr>
        <a:xfrm>
          <a:off x="5649298" y="1251524"/>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solidFill>
                <a:schemeClr val="tx1"/>
              </a:solidFill>
              <a:latin typeface="Arial" panose="020B0604020202020204" pitchFamily="34" charset="0"/>
              <a:cs typeface="Arial" panose="020B0604020202020204" pitchFamily="34" charset="0"/>
            </a:rPr>
            <a:t>Access to a Broader Talent Pool</a:t>
          </a:r>
          <a:endParaRPr lang="en-US" sz="1300" kern="1200">
            <a:solidFill>
              <a:schemeClr val="tx1"/>
            </a:solidFill>
            <a:latin typeface="Arial" panose="020B0604020202020204" pitchFamily="34" charset="0"/>
            <a:cs typeface="Arial" panose="020B0604020202020204" pitchFamily="34" charset="0"/>
          </a:endParaRPr>
        </a:p>
      </dsp:txBody>
      <dsp:txXfrm>
        <a:off x="5649298" y="1251524"/>
        <a:ext cx="1562695" cy="625078"/>
      </dsp:txXfrm>
    </dsp:sp>
    <dsp:sp modelId="{E101EB36-D384-4FBA-AB59-A5787CB337BD}">
      <dsp:nvSpPr>
        <dsp:cNvPr id="0" name=""/>
        <dsp:cNvSpPr/>
      </dsp:nvSpPr>
      <dsp:spPr>
        <a:xfrm>
          <a:off x="1363606" y="2267276"/>
          <a:ext cx="953244" cy="953244"/>
        </a:xfrm>
        <a:prstGeom prst="ellipse">
          <a:avLst/>
        </a:prstGeom>
        <a:solidFill>
          <a:schemeClr val="accent2">
            <a:hueOff val="-1976191"/>
            <a:satOff val="9467"/>
            <a:lumOff val="8758"/>
            <a:alphaOff val="0"/>
          </a:schemeClr>
        </a:solidFill>
        <a:ln>
          <a:noFill/>
        </a:ln>
        <a:effectLst/>
      </dsp:spPr>
      <dsp:style>
        <a:lnRef idx="0">
          <a:scrgbClr r="0" g="0" b="0"/>
        </a:lnRef>
        <a:fillRef idx="1">
          <a:scrgbClr r="0" g="0" b="0"/>
        </a:fillRef>
        <a:effectRef idx="0">
          <a:scrgbClr r="0" g="0" b="0"/>
        </a:effectRef>
        <a:fontRef idx="minor"/>
      </dsp:style>
    </dsp:sp>
    <dsp:sp modelId="{103D1C39-1A5A-478E-A81A-8AF6DD1BF7E6}">
      <dsp:nvSpPr>
        <dsp:cNvPr id="0" name=""/>
        <dsp:cNvSpPr/>
      </dsp:nvSpPr>
      <dsp:spPr>
        <a:xfrm>
          <a:off x="1566757" y="2470427"/>
          <a:ext cx="546943" cy="5469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EB5D4B-DE9F-46D5-B792-EF1AF8E0DC3F}">
      <dsp:nvSpPr>
        <dsp:cNvPr id="0" name=""/>
        <dsp:cNvSpPr/>
      </dsp:nvSpPr>
      <dsp:spPr>
        <a:xfrm>
          <a:off x="1058881" y="3517433"/>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solidFill>
                <a:schemeClr val="tx1"/>
              </a:solidFill>
              <a:latin typeface="Arial" panose="020B0604020202020204" pitchFamily="34" charset="0"/>
              <a:cs typeface="Arial" panose="020B0604020202020204" pitchFamily="34" charset="0"/>
            </a:rPr>
            <a:t>Improved Workplace Culture</a:t>
          </a:r>
          <a:endParaRPr lang="en-US" sz="1300" kern="1200">
            <a:solidFill>
              <a:schemeClr val="tx1"/>
            </a:solidFill>
            <a:latin typeface="Arial" panose="020B0604020202020204" pitchFamily="34" charset="0"/>
            <a:cs typeface="Arial" panose="020B0604020202020204" pitchFamily="34" charset="0"/>
          </a:endParaRPr>
        </a:p>
      </dsp:txBody>
      <dsp:txXfrm>
        <a:off x="1058881" y="3517433"/>
        <a:ext cx="1562695" cy="625078"/>
      </dsp:txXfrm>
    </dsp:sp>
    <dsp:sp modelId="{4596BBF2-1838-47E9-9D22-DF95A0AD3E37}">
      <dsp:nvSpPr>
        <dsp:cNvPr id="0" name=""/>
        <dsp:cNvSpPr/>
      </dsp:nvSpPr>
      <dsp:spPr>
        <a:xfrm>
          <a:off x="3199773" y="2267276"/>
          <a:ext cx="953244" cy="953244"/>
        </a:xfrm>
        <a:prstGeom prst="ellipse">
          <a:avLst/>
        </a:prstGeom>
        <a:solidFill>
          <a:schemeClr val="accent2">
            <a:hueOff val="-2470238"/>
            <a:satOff val="11833"/>
            <a:lumOff val="10948"/>
            <a:alphaOff val="0"/>
          </a:schemeClr>
        </a:solidFill>
        <a:ln>
          <a:noFill/>
        </a:ln>
        <a:effectLst/>
      </dsp:spPr>
      <dsp:style>
        <a:lnRef idx="0">
          <a:scrgbClr r="0" g="0" b="0"/>
        </a:lnRef>
        <a:fillRef idx="1">
          <a:scrgbClr r="0" g="0" b="0"/>
        </a:fillRef>
        <a:effectRef idx="0">
          <a:scrgbClr r="0" g="0" b="0"/>
        </a:effectRef>
        <a:fontRef idx="minor"/>
      </dsp:style>
    </dsp:sp>
    <dsp:sp modelId="{85316B15-FF11-40A2-ACA3-6DC773711023}">
      <dsp:nvSpPr>
        <dsp:cNvPr id="0" name=""/>
        <dsp:cNvSpPr/>
      </dsp:nvSpPr>
      <dsp:spPr>
        <a:xfrm>
          <a:off x="3402924" y="2470427"/>
          <a:ext cx="546943" cy="54694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8E8032-AECF-4E79-BE3C-DFCF9CF8C848}">
      <dsp:nvSpPr>
        <dsp:cNvPr id="0" name=""/>
        <dsp:cNvSpPr/>
      </dsp:nvSpPr>
      <dsp:spPr>
        <a:xfrm>
          <a:off x="2895048" y="3517433"/>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solidFill>
                <a:schemeClr val="tx1"/>
              </a:solidFill>
              <a:latin typeface="Arial" panose="020B0604020202020204" pitchFamily="34" charset="0"/>
              <a:cs typeface="Arial" panose="020B0604020202020204" pitchFamily="34" charset="0"/>
            </a:rPr>
            <a:t>Innovation and Creativity </a:t>
          </a:r>
          <a:endParaRPr lang="en-US" sz="1300" kern="1200">
            <a:solidFill>
              <a:schemeClr val="tx1"/>
            </a:solidFill>
            <a:latin typeface="Arial" panose="020B0604020202020204" pitchFamily="34" charset="0"/>
            <a:cs typeface="Arial" panose="020B0604020202020204" pitchFamily="34" charset="0"/>
          </a:endParaRPr>
        </a:p>
      </dsp:txBody>
      <dsp:txXfrm>
        <a:off x="2895048" y="3517433"/>
        <a:ext cx="1562695" cy="625078"/>
      </dsp:txXfrm>
    </dsp:sp>
    <dsp:sp modelId="{AF220FBC-B0B8-4314-9075-F660F57DF9EA}">
      <dsp:nvSpPr>
        <dsp:cNvPr id="0" name=""/>
        <dsp:cNvSpPr/>
      </dsp:nvSpPr>
      <dsp:spPr>
        <a:xfrm>
          <a:off x="5035940" y="2267276"/>
          <a:ext cx="953244" cy="953244"/>
        </a:xfrm>
        <a:prstGeom prst="ellipse">
          <a:avLst/>
        </a:prstGeom>
        <a:solidFill>
          <a:schemeClr val="accent2">
            <a:hueOff val="-2964286"/>
            <a:satOff val="14200"/>
            <a:lumOff val="13137"/>
            <a:alphaOff val="0"/>
          </a:schemeClr>
        </a:solidFill>
        <a:ln>
          <a:noFill/>
        </a:ln>
        <a:effectLst/>
      </dsp:spPr>
      <dsp:style>
        <a:lnRef idx="0">
          <a:scrgbClr r="0" g="0" b="0"/>
        </a:lnRef>
        <a:fillRef idx="1">
          <a:scrgbClr r="0" g="0" b="0"/>
        </a:fillRef>
        <a:effectRef idx="0">
          <a:scrgbClr r="0" g="0" b="0"/>
        </a:effectRef>
        <a:fontRef idx="minor"/>
      </dsp:style>
    </dsp:sp>
    <dsp:sp modelId="{835C187B-16BF-4A69-86F2-7F3F02F39E69}">
      <dsp:nvSpPr>
        <dsp:cNvPr id="0" name=""/>
        <dsp:cNvSpPr/>
      </dsp:nvSpPr>
      <dsp:spPr>
        <a:xfrm>
          <a:off x="5239091" y="2470427"/>
          <a:ext cx="546943" cy="54694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A293BD6-272E-4025-8C57-E1081DBD6B92}">
      <dsp:nvSpPr>
        <dsp:cNvPr id="0" name=""/>
        <dsp:cNvSpPr/>
      </dsp:nvSpPr>
      <dsp:spPr>
        <a:xfrm>
          <a:off x="4731215" y="3517433"/>
          <a:ext cx="1562695" cy="62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1" kern="1200">
              <a:solidFill>
                <a:schemeClr val="tx1"/>
              </a:solidFill>
              <a:latin typeface="Arial" panose="020B0604020202020204" pitchFamily="34" charset="0"/>
              <a:cs typeface="Arial" panose="020B0604020202020204" pitchFamily="34" charset="0"/>
            </a:rPr>
            <a:t>Positive Reputation</a:t>
          </a:r>
          <a:endParaRPr lang="en-US" sz="1300" kern="1200">
            <a:solidFill>
              <a:schemeClr val="tx1"/>
            </a:solidFill>
            <a:latin typeface="Arial" panose="020B0604020202020204" pitchFamily="34" charset="0"/>
            <a:cs typeface="Arial" panose="020B0604020202020204" pitchFamily="34" charset="0"/>
          </a:endParaRPr>
        </a:p>
      </dsp:txBody>
      <dsp:txXfrm>
        <a:off x="4731215" y="3517433"/>
        <a:ext cx="1562695" cy="6250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619D-502A-4944-8EEB-002658DA86BD}">
      <dsp:nvSpPr>
        <dsp:cNvPr id="0" name=""/>
        <dsp:cNvSpPr/>
      </dsp:nvSpPr>
      <dsp:spPr>
        <a:xfrm>
          <a:off x="1049" y="576898"/>
          <a:ext cx="3683234" cy="23388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490822-0D8A-4B6C-A608-9E5733D3688F}">
      <dsp:nvSpPr>
        <dsp:cNvPr id="0" name=""/>
        <dsp:cNvSpPr/>
      </dsp:nvSpPr>
      <dsp:spPr>
        <a:xfrm>
          <a:off x="410297" y="965684"/>
          <a:ext cx="3683234" cy="233885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solidFill>
                <a:schemeClr val="tx1"/>
              </a:solidFill>
              <a:latin typeface="Arial" panose="020B0604020202020204" pitchFamily="34" charset="0"/>
              <a:cs typeface="Arial" panose="020B0604020202020204" pitchFamily="34" charset="0"/>
            </a:rPr>
            <a:t>Feedback Mechanisms</a:t>
          </a:r>
          <a:r>
            <a:rPr lang="en-US" sz="2400" b="0" i="0" kern="1200">
              <a:solidFill>
                <a:schemeClr val="tx1"/>
              </a:solidFill>
              <a:latin typeface="Arial" panose="020B0604020202020204" pitchFamily="34" charset="0"/>
              <a:cs typeface="Arial" panose="020B0604020202020204" pitchFamily="34" charset="0"/>
            </a:rPr>
            <a:t>: Establish channels for employees to share their feedback regarding disability inclusion initiatives.</a:t>
          </a:r>
          <a:endParaRPr lang="en-US" sz="2400" kern="1200">
            <a:solidFill>
              <a:schemeClr val="tx1"/>
            </a:solidFill>
            <a:latin typeface="Arial" panose="020B0604020202020204" pitchFamily="34" charset="0"/>
            <a:cs typeface="Arial" panose="020B0604020202020204" pitchFamily="34" charset="0"/>
          </a:endParaRPr>
        </a:p>
      </dsp:txBody>
      <dsp:txXfrm>
        <a:off x="478800" y="1034187"/>
        <a:ext cx="3546228" cy="2201847"/>
      </dsp:txXfrm>
    </dsp:sp>
    <dsp:sp modelId="{576E389A-C74F-4305-929E-68E91A349A77}">
      <dsp:nvSpPr>
        <dsp:cNvPr id="0" name=""/>
        <dsp:cNvSpPr/>
      </dsp:nvSpPr>
      <dsp:spPr>
        <a:xfrm>
          <a:off x="4502780" y="576898"/>
          <a:ext cx="3683234" cy="23388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BFFA0-5434-425A-B50B-CFC49485C333}">
      <dsp:nvSpPr>
        <dsp:cNvPr id="0" name=""/>
        <dsp:cNvSpPr/>
      </dsp:nvSpPr>
      <dsp:spPr>
        <a:xfrm>
          <a:off x="4912028" y="965684"/>
          <a:ext cx="3683234" cy="233885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solidFill>
                <a:schemeClr val="tx1"/>
              </a:solidFill>
              <a:latin typeface="Arial" panose="020B0604020202020204" pitchFamily="34" charset="0"/>
              <a:cs typeface="Arial" panose="020B0604020202020204" pitchFamily="34" charset="0"/>
            </a:rPr>
            <a:t>Regular Reviews</a:t>
          </a:r>
          <a:r>
            <a:rPr lang="en-US" sz="2400" b="0" i="0" kern="1200">
              <a:solidFill>
                <a:schemeClr val="tx1"/>
              </a:solidFill>
              <a:latin typeface="Arial" panose="020B0604020202020204" pitchFamily="34" charset="0"/>
              <a:cs typeface="Arial" panose="020B0604020202020204" pitchFamily="34" charset="0"/>
            </a:rPr>
            <a:t>: Regularly assess and revise policies and practices to guarantee their effectiveness and inclusivity.</a:t>
          </a:r>
          <a:endParaRPr lang="en-US" sz="2400" kern="1200">
            <a:solidFill>
              <a:schemeClr val="tx1"/>
            </a:solidFill>
            <a:latin typeface="Arial" panose="020B0604020202020204" pitchFamily="34" charset="0"/>
            <a:cs typeface="Arial" panose="020B0604020202020204" pitchFamily="34" charset="0"/>
          </a:endParaRPr>
        </a:p>
      </dsp:txBody>
      <dsp:txXfrm>
        <a:off x="4980531" y="1034187"/>
        <a:ext cx="3546228" cy="2201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360A9-5AC6-4DC6-8AE4-2F701A7990CF}">
      <dsp:nvSpPr>
        <dsp:cNvPr id="0" name=""/>
        <dsp:cNvSpPr/>
      </dsp:nvSpPr>
      <dsp:spPr>
        <a:xfrm>
          <a:off x="429815" y="2084331"/>
          <a:ext cx="3438524" cy="43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1815–1817</a:t>
          </a:r>
        </a:p>
      </dsp:txBody>
      <dsp:txXfrm>
        <a:off x="429815" y="2084331"/>
        <a:ext cx="3438524" cy="438602"/>
      </dsp:txXfrm>
    </dsp:sp>
    <dsp:sp modelId="{E342B4E1-A7A1-431D-9CBE-1CA28C0E7F79}">
      <dsp:nvSpPr>
        <dsp:cNvPr id="0" name=""/>
        <dsp:cNvSpPr/>
      </dsp:nvSpPr>
      <dsp:spPr>
        <a:xfrm>
          <a:off x="0" y="1863089"/>
          <a:ext cx="8596312" cy="155257"/>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18638F-4F14-4F9E-AF14-AF33FD4AA417}">
      <dsp:nvSpPr>
        <dsp:cNvPr id="0" name=""/>
        <dsp:cNvSpPr/>
      </dsp:nvSpPr>
      <dsp:spPr>
        <a:xfrm>
          <a:off x="257889" y="509499"/>
          <a:ext cx="3782377" cy="693746"/>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Thomas Gallaudet founds the first permanent school for the deaf</a:t>
          </a:r>
        </a:p>
      </dsp:txBody>
      <dsp:txXfrm>
        <a:off x="257889" y="509499"/>
        <a:ext cx="3782377" cy="693746"/>
      </dsp:txXfrm>
    </dsp:sp>
    <dsp:sp modelId="{B26EF97B-EFD4-430A-A89A-08AE1E383A97}">
      <dsp:nvSpPr>
        <dsp:cNvPr id="0" name=""/>
        <dsp:cNvSpPr/>
      </dsp:nvSpPr>
      <dsp:spPr>
        <a:xfrm>
          <a:off x="2149078" y="1203245"/>
          <a:ext cx="0" cy="659844"/>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73D167B-1BE4-415D-A544-AFAFE5DCF6A3}">
      <dsp:nvSpPr>
        <dsp:cNvPr id="0" name=""/>
        <dsp:cNvSpPr/>
      </dsp:nvSpPr>
      <dsp:spPr>
        <a:xfrm>
          <a:off x="2578893" y="1358502"/>
          <a:ext cx="3438524" cy="43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1829</a:t>
          </a:r>
        </a:p>
      </dsp:txBody>
      <dsp:txXfrm>
        <a:off x="2578893" y="1358502"/>
        <a:ext cx="3438524" cy="438602"/>
      </dsp:txXfrm>
    </dsp:sp>
    <dsp:sp modelId="{B6A9921F-36B3-43BB-A7E9-F580F7AACDCA}">
      <dsp:nvSpPr>
        <dsp:cNvPr id="0" name=""/>
        <dsp:cNvSpPr/>
      </dsp:nvSpPr>
      <dsp:spPr>
        <a:xfrm>
          <a:off x="2406967" y="2678191"/>
          <a:ext cx="3782377" cy="879873"/>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Louis Braille invents the raised alphabet </a:t>
          </a:r>
        </a:p>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First taught at the St. Louis School for the Blind 30 years later in 1860</a:t>
          </a:r>
        </a:p>
      </dsp:txBody>
      <dsp:txXfrm>
        <a:off x="2406967" y="2678191"/>
        <a:ext cx="3782377" cy="879873"/>
      </dsp:txXfrm>
    </dsp:sp>
    <dsp:sp modelId="{BCCE06B0-8796-4ED9-B496-CD8F6658510B}">
      <dsp:nvSpPr>
        <dsp:cNvPr id="0" name=""/>
        <dsp:cNvSpPr/>
      </dsp:nvSpPr>
      <dsp:spPr>
        <a:xfrm>
          <a:off x="4298156" y="2018347"/>
          <a:ext cx="0" cy="659844"/>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BDF926D-25A8-421C-B63B-E3E06AD12767}">
      <dsp:nvSpPr>
        <dsp:cNvPr id="0" name=""/>
        <dsp:cNvSpPr/>
      </dsp:nvSpPr>
      <dsp:spPr>
        <a:xfrm>
          <a:off x="2100560" y="1892200"/>
          <a:ext cx="97035" cy="97035"/>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6614F9C-F79C-4171-8660-905445489E99}">
      <dsp:nvSpPr>
        <dsp:cNvPr id="0" name=""/>
        <dsp:cNvSpPr/>
      </dsp:nvSpPr>
      <dsp:spPr>
        <a:xfrm>
          <a:off x="4249638" y="1892200"/>
          <a:ext cx="97035" cy="97035"/>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B6EFB533-2CBD-4B02-9565-999234E726E5}">
      <dsp:nvSpPr>
        <dsp:cNvPr id="0" name=""/>
        <dsp:cNvSpPr/>
      </dsp:nvSpPr>
      <dsp:spPr>
        <a:xfrm>
          <a:off x="4727971" y="2084331"/>
          <a:ext cx="3438524" cy="438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1907</a:t>
          </a:r>
        </a:p>
      </dsp:txBody>
      <dsp:txXfrm>
        <a:off x="4727971" y="2084331"/>
        <a:ext cx="3438524" cy="438602"/>
      </dsp:txXfrm>
    </dsp:sp>
    <dsp:sp modelId="{57269EAF-7401-44C7-B7F3-9286BF5ADFE0}">
      <dsp:nvSpPr>
        <dsp:cNvPr id="0" name=""/>
        <dsp:cNvSpPr/>
      </dsp:nvSpPr>
      <dsp:spPr>
        <a:xfrm>
          <a:off x="4556045" y="323372"/>
          <a:ext cx="3782377" cy="879873"/>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Eugenic Sterilization Laws </a:t>
          </a:r>
        </a:p>
        <a:p>
          <a:pPr marL="114300" lvl="1"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Indiana first state to enact sterilization law in state institutions.  24 other states follow.  </a:t>
          </a:r>
        </a:p>
      </dsp:txBody>
      <dsp:txXfrm>
        <a:off x="4556045" y="323372"/>
        <a:ext cx="3782377" cy="879873"/>
      </dsp:txXfrm>
    </dsp:sp>
    <dsp:sp modelId="{437DB648-9C70-4C62-A848-E46298D8398C}">
      <dsp:nvSpPr>
        <dsp:cNvPr id="0" name=""/>
        <dsp:cNvSpPr/>
      </dsp:nvSpPr>
      <dsp:spPr>
        <a:xfrm>
          <a:off x="6447234" y="1203245"/>
          <a:ext cx="0" cy="659844"/>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1F09E2C-B4B7-4221-B378-2B0B7646E2E5}">
      <dsp:nvSpPr>
        <dsp:cNvPr id="0" name=""/>
        <dsp:cNvSpPr/>
      </dsp:nvSpPr>
      <dsp:spPr>
        <a:xfrm>
          <a:off x="6398716" y="1892200"/>
          <a:ext cx="97035" cy="97035"/>
        </a:xfrm>
        <a:prstGeom prst="ellipse">
          <a:avLst/>
        </a:prstGeom>
        <a:solidFill>
          <a:schemeClr val="lt2">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6321-3AB7-4894-BB5F-B1EAD74AD828}">
      <dsp:nvSpPr>
        <dsp:cNvPr id="0" name=""/>
        <dsp:cNvSpPr/>
      </dsp:nvSpPr>
      <dsp:spPr>
        <a:xfrm>
          <a:off x="0" y="2182"/>
          <a:ext cx="4533900"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06B177B4-C341-4E14-8F7A-CD41674A8A53}">
      <dsp:nvSpPr>
        <dsp:cNvPr id="0" name=""/>
        <dsp:cNvSpPr/>
      </dsp:nvSpPr>
      <dsp:spPr>
        <a:xfrm>
          <a:off x="0" y="2182"/>
          <a:ext cx="4533900" cy="148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tx1"/>
              </a:solidFill>
              <a:latin typeface="Arial" panose="020B0604020202020204" pitchFamily="34" charset="0"/>
              <a:cs typeface="Arial" panose="020B0604020202020204" pitchFamily="34" charset="0"/>
            </a:rPr>
            <a:t>Section 504 states that “no qualified individual with a disability in the United States shall be excluded from, denied the benefits of, or be subjected to discrimination under” any program or activity that either receives Federal financial assistance or is conducted by any Executive agency or the United States Postal Service.</a:t>
          </a:r>
        </a:p>
      </dsp:txBody>
      <dsp:txXfrm>
        <a:off x="0" y="2182"/>
        <a:ext cx="4533900" cy="1488148"/>
      </dsp:txXfrm>
    </dsp:sp>
    <dsp:sp modelId="{BDA619AD-B11A-4BA9-9549-B4DE5ECB609C}">
      <dsp:nvSpPr>
        <dsp:cNvPr id="0" name=""/>
        <dsp:cNvSpPr/>
      </dsp:nvSpPr>
      <dsp:spPr>
        <a:xfrm>
          <a:off x="0" y="1490331"/>
          <a:ext cx="4533900" cy="0"/>
        </a:xfrm>
        <a:prstGeom prst="lin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C465E83B-2276-4CC7-B69A-53F08696EBD0}">
      <dsp:nvSpPr>
        <dsp:cNvPr id="0" name=""/>
        <dsp:cNvSpPr/>
      </dsp:nvSpPr>
      <dsp:spPr>
        <a:xfrm>
          <a:off x="0" y="1490331"/>
          <a:ext cx="4533900" cy="148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en-US" sz="1400" kern="1200">
              <a:solidFill>
                <a:schemeClr val="tx1"/>
              </a:solidFill>
              <a:latin typeface="Arial" panose="020B0604020202020204" pitchFamily="34" charset="0"/>
              <a:cs typeface="Arial" panose="020B0604020202020204" pitchFamily="34" charset="0"/>
            </a:rPr>
            <a:t>Section 504 created and extended civil rights to people with disabilities. Section 504 has also provided opportunities for children and adults with disabilities in education, employment, and various other settings. It even allows for reasonable accommodations such as special study area and assistance as necessary for each student.</a:t>
          </a:r>
        </a:p>
      </dsp:txBody>
      <dsp:txXfrm>
        <a:off x="0" y="1490331"/>
        <a:ext cx="4533900" cy="1488148"/>
      </dsp:txXfrm>
    </dsp:sp>
    <dsp:sp modelId="{B7875EB4-BC31-4FC8-8E3B-D1F3AEC721F1}">
      <dsp:nvSpPr>
        <dsp:cNvPr id="0" name=""/>
        <dsp:cNvSpPr/>
      </dsp:nvSpPr>
      <dsp:spPr>
        <a:xfrm>
          <a:off x="0" y="2978479"/>
          <a:ext cx="4533900" cy="0"/>
        </a:xfrm>
        <a:prstGeom prst="line">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w="12700" cap="rnd" cmpd="sng" algn="ctr">
          <a:solidFill>
            <a:schemeClr val="accent4">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1F2EAB19-2409-453C-AB10-F2A5C5C39C2A}">
      <dsp:nvSpPr>
        <dsp:cNvPr id="0" name=""/>
        <dsp:cNvSpPr/>
      </dsp:nvSpPr>
      <dsp:spPr>
        <a:xfrm>
          <a:off x="0" y="2978479"/>
          <a:ext cx="4533900" cy="1488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en-US" sz="1400" kern="1200">
              <a:solidFill>
                <a:schemeClr val="tx1"/>
              </a:solidFill>
              <a:latin typeface="Arial" panose="020B0604020202020204" pitchFamily="34" charset="0"/>
              <a:cs typeface="Arial" panose="020B0604020202020204" pitchFamily="34" charset="0"/>
            </a:rPr>
            <a:t>Regulations applicable to higher education have not been revised since issued 51 years ago</a:t>
          </a:r>
        </a:p>
      </dsp:txBody>
      <dsp:txXfrm>
        <a:off x="0" y="2978479"/>
        <a:ext cx="4533900" cy="14881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0378D-7F34-4C7F-9CA6-85A59ABACD69}">
      <dsp:nvSpPr>
        <dsp:cNvPr id="0" name=""/>
        <dsp:cNvSpPr/>
      </dsp:nvSpPr>
      <dsp:spPr>
        <a:xfrm>
          <a:off x="0" y="2046741"/>
          <a:ext cx="9618133" cy="0"/>
        </a:xfrm>
        <a:prstGeom prst="line">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616A8FDB-56FA-4B44-A28C-3275949E179D}">
      <dsp:nvSpPr>
        <dsp:cNvPr id="0" name=""/>
        <dsp:cNvSpPr/>
      </dsp:nvSpPr>
      <dsp:spPr>
        <a:xfrm>
          <a:off x="213355" y="2198199"/>
          <a:ext cx="3087195" cy="462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solidFill>
                <a:schemeClr val="tx1"/>
              </a:solidFill>
              <a:latin typeface="Arial" panose="020B0604020202020204" pitchFamily="34" charset="0"/>
              <a:cs typeface="Arial" panose="020B0604020202020204" pitchFamily="34" charset="0"/>
            </a:rPr>
            <a:t>1971</a:t>
          </a:r>
        </a:p>
      </dsp:txBody>
      <dsp:txXfrm>
        <a:off x="213355" y="2198199"/>
        <a:ext cx="3087195" cy="462563"/>
      </dsp:txXfrm>
    </dsp:sp>
    <dsp:sp modelId="{4FA45A7E-B198-48BE-80A3-83F77606061C}">
      <dsp:nvSpPr>
        <dsp:cNvPr id="0" name=""/>
        <dsp:cNvSpPr/>
      </dsp:nvSpPr>
      <dsp:spPr>
        <a:xfrm>
          <a:off x="2864" y="571040"/>
          <a:ext cx="3508176" cy="697938"/>
        </a:xfrm>
        <a:prstGeom prst="round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PARC v. Commonwealth of Penn </a:t>
          </a:r>
        </a:p>
      </dsp:txBody>
      <dsp:txXfrm>
        <a:off x="36935" y="605111"/>
        <a:ext cx="3440034" cy="629796"/>
      </dsp:txXfrm>
    </dsp:sp>
    <dsp:sp modelId="{DD7DD744-B161-4863-8AF7-8760E373927B}">
      <dsp:nvSpPr>
        <dsp:cNvPr id="0" name=""/>
        <dsp:cNvSpPr/>
      </dsp:nvSpPr>
      <dsp:spPr>
        <a:xfrm>
          <a:off x="1756952" y="1268979"/>
          <a:ext cx="0" cy="777761"/>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C98DC36-F1F2-4FF0-A735-38DBB70159D0}">
      <dsp:nvSpPr>
        <dsp:cNvPr id="0" name=""/>
        <dsp:cNvSpPr/>
      </dsp:nvSpPr>
      <dsp:spPr>
        <a:xfrm>
          <a:off x="2248097" y="1432718"/>
          <a:ext cx="3087195" cy="462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solidFill>
                <a:schemeClr val="tx1"/>
              </a:solidFill>
              <a:latin typeface="Arial" panose="020B0604020202020204" pitchFamily="34" charset="0"/>
              <a:cs typeface="Arial" panose="020B0604020202020204" pitchFamily="34" charset="0"/>
            </a:rPr>
            <a:t>1973</a:t>
          </a:r>
        </a:p>
      </dsp:txBody>
      <dsp:txXfrm>
        <a:off x="2248097" y="1432718"/>
        <a:ext cx="3087195" cy="462563"/>
      </dsp:txXfrm>
    </dsp:sp>
    <dsp:sp modelId="{410DDD5A-3830-4861-9D64-BFA63F0EFDE2}">
      <dsp:nvSpPr>
        <dsp:cNvPr id="0" name=""/>
        <dsp:cNvSpPr/>
      </dsp:nvSpPr>
      <dsp:spPr>
        <a:xfrm>
          <a:off x="1726251" y="2016039"/>
          <a:ext cx="61402" cy="61402"/>
        </a:xfrm>
        <a:prstGeom prst="ellips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CE34B-02C9-4833-8BDF-D9231E286CD0}">
      <dsp:nvSpPr>
        <dsp:cNvPr id="0" name=""/>
        <dsp:cNvSpPr/>
      </dsp:nvSpPr>
      <dsp:spPr>
        <a:xfrm>
          <a:off x="2037607" y="2824502"/>
          <a:ext cx="3508176" cy="763370"/>
        </a:xfrm>
        <a:prstGeom prst="round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Disabled in Action – Philadelphia disability advocacy group – "Nothing About Us Without Us"</a:t>
          </a:r>
        </a:p>
      </dsp:txBody>
      <dsp:txXfrm>
        <a:off x="2074872" y="2861767"/>
        <a:ext cx="3433646" cy="688840"/>
      </dsp:txXfrm>
    </dsp:sp>
    <dsp:sp modelId="{A0446AE9-59DC-4E29-B84D-66BC4D5E0005}">
      <dsp:nvSpPr>
        <dsp:cNvPr id="0" name=""/>
        <dsp:cNvSpPr/>
      </dsp:nvSpPr>
      <dsp:spPr>
        <a:xfrm>
          <a:off x="3791695" y="2046741"/>
          <a:ext cx="0" cy="777761"/>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D81171C-EA41-4094-A914-824F35B1133C}">
      <dsp:nvSpPr>
        <dsp:cNvPr id="0" name=""/>
        <dsp:cNvSpPr/>
      </dsp:nvSpPr>
      <dsp:spPr>
        <a:xfrm>
          <a:off x="4282840" y="2198199"/>
          <a:ext cx="3087195" cy="462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solidFill>
                <a:schemeClr val="tx1"/>
              </a:solidFill>
              <a:latin typeface="Arial" panose="020B0604020202020204" pitchFamily="34" charset="0"/>
              <a:cs typeface="Arial" panose="020B0604020202020204" pitchFamily="34" charset="0"/>
            </a:rPr>
            <a:t>1974</a:t>
          </a:r>
        </a:p>
      </dsp:txBody>
      <dsp:txXfrm>
        <a:off x="4282840" y="2198199"/>
        <a:ext cx="3087195" cy="462563"/>
      </dsp:txXfrm>
    </dsp:sp>
    <dsp:sp modelId="{6EF31C17-8D27-45AA-A60C-1657CD26F11B}">
      <dsp:nvSpPr>
        <dsp:cNvPr id="0" name=""/>
        <dsp:cNvSpPr/>
      </dsp:nvSpPr>
      <dsp:spPr>
        <a:xfrm>
          <a:off x="3760994" y="2016039"/>
          <a:ext cx="61402" cy="61402"/>
        </a:xfrm>
        <a:prstGeom prst="ellips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CB165A-6DFF-457C-91EF-70180AD22AA1}">
      <dsp:nvSpPr>
        <dsp:cNvPr id="0" name=""/>
        <dsp:cNvSpPr/>
      </dsp:nvSpPr>
      <dsp:spPr>
        <a:xfrm>
          <a:off x="4072349" y="571040"/>
          <a:ext cx="3508176" cy="697938"/>
        </a:xfrm>
        <a:prstGeom prst="round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Remaining "Ugly Laws" repealed</a:t>
          </a:r>
        </a:p>
      </dsp:txBody>
      <dsp:txXfrm>
        <a:off x="4106420" y="605111"/>
        <a:ext cx="3440034" cy="629796"/>
      </dsp:txXfrm>
    </dsp:sp>
    <dsp:sp modelId="{0A97FC6D-4AB0-463F-BCE2-F031B032FCFA}">
      <dsp:nvSpPr>
        <dsp:cNvPr id="0" name=""/>
        <dsp:cNvSpPr/>
      </dsp:nvSpPr>
      <dsp:spPr>
        <a:xfrm>
          <a:off x="5826437" y="1268979"/>
          <a:ext cx="0" cy="777761"/>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1A2E788-0ADB-4404-AE09-F40D54139E18}">
      <dsp:nvSpPr>
        <dsp:cNvPr id="0" name=""/>
        <dsp:cNvSpPr/>
      </dsp:nvSpPr>
      <dsp:spPr>
        <a:xfrm>
          <a:off x="6317582" y="1432718"/>
          <a:ext cx="3087195" cy="462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solidFill>
                <a:schemeClr val="tx1"/>
              </a:solidFill>
              <a:latin typeface="Arial" panose="020B0604020202020204" pitchFamily="34" charset="0"/>
              <a:cs typeface="Arial" panose="020B0604020202020204" pitchFamily="34" charset="0"/>
            </a:rPr>
            <a:t>1975</a:t>
          </a:r>
        </a:p>
      </dsp:txBody>
      <dsp:txXfrm>
        <a:off x="6317582" y="1432718"/>
        <a:ext cx="3087195" cy="462563"/>
      </dsp:txXfrm>
    </dsp:sp>
    <dsp:sp modelId="{0A597872-702D-4534-B455-4169D16FC7B1}">
      <dsp:nvSpPr>
        <dsp:cNvPr id="0" name=""/>
        <dsp:cNvSpPr/>
      </dsp:nvSpPr>
      <dsp:spPr>
        <a:xfrm>
          <a:off x="5795736" y="2016039"/>
          <a:ext cx="61402" cy="61402"/>
        </a:xfrm>
        <a:prstGeom prst="ellips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0FF3AE-3F81-4927-9E58-DA6C3DD7DD9D}">
      <dsp:nvSpPr>
        <dsp:cNvPr id="0" name=""/>
        <dsp:cNvSpPr/>
      </dsp:nvSpPr>
      <dsp:spPr>
        <a:xfrm>
          <a:off x="6107091" y="2824502"/>
          <a:ext cx="3508176" cy="1112339"/>
        </a:xfrm>
        <a:prstGeom prst="round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Education for Handicapped Children Act of 1975 signed into law – now known as Individuals with Disabilities Education Act (IDEA) - Guarantees a free, appropriate, public education for all children with disabilities</a:t>
          </a:r>
        </a:p>
      </dsp:txBody>
      <dsp:txXfrm>
        <a:off x="6161391" y="2878802"/>
        <a:ext cx="3399576" cy="1003739"/>
      </dsp:txXfrm>
    </dsp:sp>
    <dsp:sp modelId="{50761CD5-3898-4D5E-A844-5B3B88C2CA2F}">
      <dsp:nvSpPr>
        <dsp:cNvPr id="0" name=""/>
        <dsp:cNvSpPr/>
      </dsp:nvSpPr>
      <dsp:spPr>
        <a:xfrm>
          <a:off x="7861180" y="2046741"/>
          <a:ext cx="0" cy="777761"/>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327FD01-959F-434F-9132-D3FC68411160}">
      <dsp:nvSpPr>
        <dsp:cNvPr id="0" name=""/>
        <dsp:cNvSpPr/>
      </dsp:nvSpPr>
      <dsp:spPr>
        <a:xfrm>
          <a:off x="7830478" y="2016039"/>
          <a:ext cx="61402" cy="61402"/>
        </a:xfrm>
        <a:prstGeom prst="ellips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E22AF-7C72-4598-8844-45277E9027CC}">
      <dsp:nvSpPr>
        <dsp:cNvPr id="0" name=""/>
        <dsp:cNvSpPr/>
      </dsp:nvSpPr>
      <dsp:spPr>
        <a:xfrm>
          <a:off x="0" y="353"/>
          <a:ext cx="878057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236760B-AE7E-43BD-8BAC-7F3E75DBF89C}">
      <dsp:nvSpPr>
        <dsp:cNvPr id="0" name=""/>
        <dsp:cNvSpPr/>
      </dsp:nvSpPr>
      <dsp:spPr>
        <a:xfrm>
          <a:off x="0" y="353"/>
          <a:ext cx="8780579" cy="4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1990 – IDEA enacted</a:t>
          </a:r>
        </a:p>
      </dsp:txBody>
      <dsp:txXfrm>
        <a:off x="0" y="353"/>
        <a:ext cx="8780579" cy="414154"/>
      </dsp:txXfrm>
    </dsp:sp>
    <dsp:sp modelId="{07ED169E-16A8-46EB-B750-4EC7A021DF96}">
      <dsp:nvSpPr>
        <dsp:cNvPr id="0" name=""/>
        <dsp:cNvSpPr/>
      </dsp:nvSpPr>
      <dsp:spPr>
        <a:xfrm>
          <a:off x="0" y="414507"/>
          <a:ext cx="878057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70B16F6-983D-4DC5-B65A-8D513A9B2F43}">
      <dsp:nvSpPr>
        <dsp:cNvPr id="0" name=""/>
        <dsp:cNvSpPr/>
      </dsp:nvSpPr>
      <dsp:spPr>
        <a:xfrm>
          <a:off x="0" y="414507"/>
          <a:ext cx="8780579" cy="4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1991 – Autism is identified as a special education category by the federal government and public schools begin offering children with autism services</a:t>
          </a:r>
        </a:p>
      </dsp:txBody>
      <dsp:txXfrm>
        <a:off x="0" y="414507"/>
        <a:ext cx="8780579" cy="414154"/>
      </dsp:txXfrm>
    </dsp:sp>
    <dsp:sp modelId="{41EFBF09-ABF3-40CB-9883-799634F76E0A}">
      <dsp:nvSpPr>
        <dsp:cNvPr id="0" name=""/>
        <dsp:cNvSpPr/>
      </dsp:nvSpPr>
      <dsp:spPr>
        <a:xfrm>
          <a:off x="0" y="828661"/>
          <a:ext cx="878057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0DCAB31-BF24-4EB6-868B-0ECFB189014C}">
      <dsp:nvSpPr>
        <dsp:cNvPr id="0" name=""/>
        <dsp:cNvSpPr/>
      </dsp:nvSpPr>
      <dsp:spPr>
        <a:xfrm>
          <a:off x="0" y="828661"/>
          <a:ext cx="8780579" cy="4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1993 – National Home of Your Own Alliance founded</a:t>
          </a:r>
        </a:p>
      </dsp:txBody>
      <dsp:txXfrm>
        <a:off x="0" y="828661"/>
        <a:ext cx="8780579" cy="414154"/>
      </dsp:txXfrm>
    </dsp:sp>
    <dsp:sp modelId="{2960E233-A9AB-411A-A490-F9C6AADFDD22}">
      <dsp:nvSpPr>
        <dsp:cNvPr id="0" name=""/>
        <dsp:cNvSpPr/>
      </dsp:nvSpPr>
      <dsp:spPr>
        <a:xfrm>
          <a:off x="0" y="1242815"/>
          <a:ext cx="878057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C679394-4CCF-47A3-AE65-71A9E856EDA4}">
      <dsp:nvSpPr>
        <dsp:cNvPr id="0" name=""/>
        <dsp:cNvSpPr/>
      </dsp:nvSpPr>
      <dsp:spPr>
        <a:xfrm>
          <a:off x="0" y="1242815"/>
          <a:ext cx="8780579" cy="4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1995 – National Federation of the Blind establishes dial-up synthetic-speech talking newspaper</a:t>
          </a:r>
        </a:p>
      </dsp:txBody>
      <dsp:txXfrm>
        <a:off x="0" y="1242815"/>
        <a:ext cx="8780579" cy="414154"/>
      </dsp:txXfrm>
    </dsp:sp>
    <dsp:sp modelId="{9E912A65-5EF3-4C01-AD89-2E1E0F64ADBF}">
      <dsp:nvSpPr>
        <dsp:cNvPr id="0" name=""/>
        <dsp:cNvSpPr/>
      </dsp:nvSpPr>
      <dsp:spPr>
        <a:xfrm>
          <a:off x="0" y="1656970"/>
          <a:ext cx="878057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FF69EAA-7544-4323-95E4-E84734443AB7}">
      <dsp:nvSpPr>
        <dsp:cNvPr id="0" name=""/>
        <dsp:cNvSpPr/>
      </dsp:nvSpPr>
      <dsp:spPr>
        <a:xfrm>
          <a:off x="0" y="1656970"/>
          <a:ext cx="8780579" cy="4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1996 – Federal Telecommunications Act – requires computers, telephones, closed captioning and other telecommunications devices and equipment be made accessible</a:t>
          </a:r>
        </a:p>
      </dsp:txBody>
      <dsp:txXfrm>
        <a:off x="0" y="1656970"/>
        <a:ext cx="8780579" cy="414154"/>
      </dsp:txXfrm>
    </dsp:sp>
    <dsp:sp modelId="{F2599EAC-2A91-45FD-B8FE-228CD9F48779}">
      <dsp:nvSpPr>
        <dsp:cNvPr id="0" name=""/>
        <dsp:cNvSpPr/>
      </dsp:nvSpPr>
      <dsp:spPr>
        <a:xfrm>
          <a:off x="0" y="2071124"/>
          <a:ext cx="878057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3EB4D4C-070A-4AD2-97F6-11BD46887FA0}">
      <dsp:nvSpPr>
        <dsp:cNvPr id="0" name=""/>
        <dsp:cNvSpPr/>
      </dsp:nvSpPr>
      <dsp:spPr>
        <a:xfrm>
          <a:off x="0" y="2071124"/>
          <a:ext cx="8780579" cy="4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1988 – Assistive Technology Act – promotes awareness of and access to assistive technology devises and services  </a:t>
          </a:r>
        </a:p>
      </dsp:txBody>
      <dsp:txXfrm>
        <a:off x="0" y="2071124"/>
        <a:ext cx="8780579" cy="414154"/>
      </dsp:txXfrm>
    </dsp:sp>
    <dsp:sp modelId="{A7E09025-6087-4F28-95B2-723043EBD63F}">
      <dsp:nvSpPr>
        <dsp:cNvPr id="0" name=""/>
        <dsp:cNvSpPr/>
      </dsp:nvSpPr>
      <dsp:spPr>
        <a:xfrm>
          <a:off x="0" y="2485278"/>
          <a:ext cx="8780579"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BD1A608-ECF4-4330-861A-A373E6F3348B}">
      <dsp:nvSpPr>
        <dsp:cNvPr id="0" name=""/>
        <dsp:cNvSpPr/>
      </dsp:nvSpPr>
      <dsp:spPr>
        <a:xfrm>
          <a:off x="0" y="2485278"/>
          <a:ext cx="8780579" cy="41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1999 – Olmstead v LC and EW – The ruling requires states to eliminate unnecessary segregation of people with disabilities and to ensure that they receive services in the most integrated setting appropriate to their needs.</a:t>
          </a:r>
        </a:p>
      </dsp:txBody>
      <dsp:txXfrm>
        <a:off x="0" y="2485278"/>
        <a:ext cx="8780579" cy="414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09852-C36E-4589-86D8-5F48428E2AB8}">
      <dsp:nvSpPr>
        <dsp:cNvPr id="0" name=""/>
        <dsp:cNvSpPr/>
      </dsp:nvSpPr>
      <dsp:spPr>
        <a:xfrm>
          <a:off x="0" y="1840"/>
          <a:ext cx="4156512" cy="0"/>
        </a:xfrm>
        <a:prstGeom prst="lin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A0E20E-8E90-4A69-A1C2-C7CBF278CC1C}">
      <dsp:nvSpPr>
        <dsp:cNvPr id="0" name=""/>
        <dsp:cNvSpPr/>
      </dsp:nvSpPr>
      <dsp:spPr>
        <a:xfrm>
          <a:off x="0" y="1840"/>
          <a:ext cx="4156512" cy="1255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2001 – The Commonwealth of Virginia expresses regret for the involuntary sterilization of 8,000 people between 1924 and 1979</a:t>
          </a:r>
        </a:p>
      </dsp:txBody>
      <dsp:txXfrm>
        <a:off x="0" y="1840"/>
        <a:ext cx="4156512" cy="1255384"/>
      </dsp:txXfrm>
    </dsp:sp>
    <dsp:sp modelId="{D62F9907-2F64-4492-81E0-731D8F455B3B}">
      <dsp:nvSpPr>
        <dsp:cNvPr id="0" name=""/>
        <dsp:cNvSpPr/>
      </dsp:nvSpPr>
      <dsp:spPr>
        <a:xfrm>
          <a:off x="0" y="1257225"/>
          <a:ext cx="4156512" cy="0"/>
        </a:xfrm>
        <a:prstGeom prst="lin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ABE6D6A-23CA-43FF-8662-D7B219309D6F}">
      <dsp:nvSpPr>
        <dsp:cNvPr id="0" name=""/>
        <dsp:cNvSpPr/>
      </dsp:nvSpPr>
      <dsp:spPr>
        <a:xfrm>
          <a:off x="0" y="1257225"/>
          <a:ext cx="4156512" cy="1255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2004 – First Disability Pride Parade in Chicago - "Change the way people think about and define disability, to break down and end the internalized shame among people with disabilities, and to promote the belief in society that disability is a natural and beautiful part of life."</a:t>
          </a:r>
        </a:p>
      </dsp:txBody>
      <dsp:txXfrm>
        <a:off x="0" y="1257225"/>
        <a:ext cx="4156512" cy="1255384"/>
      </dsp:txXfrm>
    </dsp:sp>
    <dsp:sp modelId="{B96863BD-9A1C-4901-9640-A3EA33E4D4BA}">
      <dsp:nvSpPr>
        <dsp:cNvPr id="0" name=""/>
        <dsp:cNvSpPr/>
      </dsp:nvSpPr>
      <dsp:spPr>
        <a:xfrm>
          <a:off x="0" y="2512609"/>
          <a:ext cx="4156512" cy="0"/>
        </a:xfrm>
        <a:prstGeom prst="lin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9211304-ED25-4C0E-93D4-8010BB2DA048}">
      <dsp:nvSpPr>
        <dsp:cNvPr id="0" name=""/>
        <dsp:cNvSpPr/>
      </dsp:nvSpPr>
      <dsp:spPr>
        <a:xfrm>
          <a:off x="0" y="2512609"/>
          <a:ext cx="4156512" cy="1255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2007 – Road-To-Freedom Tour – bus and photographic exhibit chronicling the history of the grassroots movement that led to the passing of the ADA</a:t>
          </a:r>
        </a:p>
      </dsp:txBody>
      <dsp:txXfrm>
        <a:off x="0" y="2512609"/>
        <a:ext cx="4156512" cy="12553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75E2D-72CD-4AD1-AED0-3087E8558ED8}">
      <dsp:nvSpPr>
        <dsp:cNvPr id="0" name=""/>
        <dsp:cNvSpPr/>
      </dsp:nvSpPr>
      <dsp:spPr>
        <a:xfrm>
          <a:off x="0" y="1806574"/>
          <a:ext cx="4646905"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1">
          <a:scrgbClr r="0" g="0" b="0"/>
        </a:lnRef>
        <a:fillRef idx="1">
          <a:scrgbClr r="0" g="0" b="0"/>
        </a:fillRef>
        <a:effectRef idx="2">
          <a:scrgbClr r="0" g="0" b="0"/>
        </a:effectRef>
        <a:fontRef idx="minor"/>
      </dsp:style>
    </dsp:sp>
    <dsp:sp modelId="{0848934E-F851-4C9C-BCD3-75C9AA2DF7E6}">
      <dsp:nvSpPr>
        <dsp:cNvPr id="0" name=""/>
        <dsp:cNvSpPr/>
      </dsp:nvSpPr>
      <dsp:spPr>
        <a:xfrm rot="8100000">
          <a:off x="57766" y="416344"/>
          <a:ext cx="265707" cy="265707"/>
        </a:xfrm>
        <a:prstGeom prst="teardrop">
          <a:avLst>
            <a:gd name="adj" fmla="val 115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5E7C2A9E-4607-46C4-A817-36FD464FE2D7}">
      <dsp:nvSpPr>
        <dsp:cNvPr id="0" name=""/>
        <dsp:cNvSpPr/>
      </dsp:nvSpPr>
      <dsp:spPr>
        <a:xfrm>
          <a:off x="87284" y="445862"/>
          <a:ext cx="206672" cy="20667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D16A096F-706D-4B62-BE69-13BA9C795F86}">
      <dsp:nvSpPr>
        <dsp:cNvPr id="0" name=""/>
        <dsp:cNvSpPr/>
      </dsp:nvSpPr>
      <dsp:spPr>
        <a:xfrm>
          <a:off x="378504" y="737082"/>
          <a:ext cx="1933228" cy="106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300" kern="1200">
              <a:solidFill>
                <a:schemeClr val="tx1"/>
              </a:solidFill>
              <a:latin typeface="Arial" panose="020B0604020202020204" pitchFamily="34" charset="0"/>
              <a:cs typeface="Arial" panose="020B0604020202020204" pitchFamily="34" charset="0"/>
            </a:rPr>
            <a:t>West Virginia requires disability history to be taught in K-12 public schools</a:t>
          </a:r>
        </a:p>
      </dsp:txBody>
      <dsp:txXfrm>
        <a:off x="378504" y="737082"/>
        <a:ext cx="1933228" cy="1069492"/>
      </dsp:txXfrm>
    </dsp:sp>
    <dsp:sp modelId="{507C5FF9-801D-41E1-A06B-AC40D47212FD}">
      <dsp:nvSpPr>
        <dsp:cNvPr id="0" name=""/>
        <dsp:cNvSpPr/>
      </dsp:nvSpPr>
      <dsp:spPr>
        <a:xfrm>
          <a:off x="378504" y="361314"/>
          <a:ext cx="1933228" cy="37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solidFill>
                <a:schemeClr val="tx1"/>
              </a:solidFill>
              <a:latin typeface="Arial" panose="020B0604020202020204" pitchFamily="34" charset="0"/>
              <a:cs typeface="Arial" panose="020B0604020202020204" pitchFamily="34" charset="0"/>
            </a:rPr>
            <a:t>2008</a:t>
          </a:r>
        </a:p>
      </dsp:txBody>
      <dsp:txXfrm>
        <a:off x="378504" y="361314"/>
        <a:ext cx="1933228" cy="375767"/>
      </dsp:txXfrm>
    </dsp:sp>
    <dsp:sp modelId="{3594F8B3-FBEA-4309-BA44-57393E0266D5}">
      <dsp:nvSpPr>
        <dsp:cNvPr id="0" name=""/>
        <dsp:cNvSpPr/>
      </dsp:nvSpPr>
      <dsp:spPr>
        <a:xfrm>
          <a:off x="190620" y="737082"/>
          <a:ext cx="0" cy="1069492"/>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DA50FEE-0A5F-414D-A826-3DE1AA74ECA8}">
      <dsp:nvSpPr>
        <dsp:cNvPr id="0" name=""/>
        <dsp:cNvSpPr/>
      </dsp:nvSpPr>
      <dsp:spPr>
        <a:xfrm>
          <a:off x="156801" y="1772755"/>
          <a:ext cx="67638" cy="67638"/>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5D5A15D3-C53E-4BF7-88F5-B16B5FC497E9}">
      <dsp:nvSpPr>
        <dsp:cNvPr id="0" name=""/>
        <dsp:cNvSpPr/>
      </dsp:nvSpPr>
      <dsp:spPr>
        <a:xfrm rot="18900000">
          <a:off x="1213886" y="2931096"/>
          <a:ext cx="265707" cy="265707"/>
        </a:xfrm>
        <a:prstGeom prst="teardrop">
          <a:avLst>
            <a:gd name="adj" fmla="val 115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BF4945D7-D9DC-42BE-95F9-BE923B693B44}">
      <dsp:nvSpPr>
        <dsp:cNvPr id="0" name=""/>
        <dsp:cNvSpPr/>
      </dsp:nvSpPr>
      <dsp:spPr>
        <a:xfrm>
          <a:off x="1243404" y="2960614"/>
          <a:ext cx="206672" cy="20667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348DDC2E-06E4-4A5E-95D6-62A9F2DADA2D}">
      <dsp:nvSpPr>
        <dsp:cNvPr id="0" name=""/>
        <dsp:cNvSpPr/>
      </dsp:nvSpPr>
      <dsp:spPr>
        <a:xfrm>
          <a:off x="1534624" y="1806574"/>
          <a:ext cx="1933228" cy="106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b" anchorCtr="0">
          <a:noAutofit/>
        </a:bodyPr>
        <a:lstStyle/>
        <a:p>
          <a:pPr marL="0" lvl="0" indent="0" algn="l" defTabSz="577850">
            <a:lnSpc>
              <a:spcPct val="90000"/>
            </a:lnSpc>
            <a:spcBef>
              <a:spcPct val="0"/>
            </a:spcBef>
            <a:spcAft>
              <a:spcPct val="35000"/>
            </a:spcAft>
            <a:buNone/>
          </a:pPr>
          <a:r>
            <a:rPr lang="en-US" sz="1300" kern="1200">
              <a:solidFill>
                <a:schemeClr val="tx1"/>
              </a:solidFill>
              <a:latin typeface="Arial" panose="020B0604020202020204" pitchFamily="34" charset="0"/>
              <a:cs typeface="Arial" panose="020B0604020202020204" pitchFamily="34" charset="0"/>
            </a:rPr>
            <a:t>Rosa's Law enacted – replacing the term "mental retardation" with the term "intellectual disability."  Signed by Barack Obama.  </a:t>
          </a:r>
        </a:p>
      </dsp:txBody>
      <dsp:txXfrm>
        <a:off x="1534624" y="1806574"/>
        <a:ext cx="1933228" cy="1069492"/>
      </dsp:txXfrm>
    </dsp:sp>
    <dsp:sp modelId="{80C4232A-5C3E-4907-9288-03CFC2F42395}">
      <dsp:nvSpPr>
        <dsp:cNvPr id="0" name=""/>
        <dsp:cNvSpPr/>
      </dsp:nvSpPr>
      <dsp:spPr>
        <a:xfrm>
          <a:off x="1534624" y="2876066"/>
          <a:ext cx="1933228" cy="37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solidFill>
                <a:schemeClr val="tx1"/>
              </a:solidFill>
              <a:latin typeface="Arial" panose="020B0604020202020204" pitchFamily="34" charset="0"/>
              <a:cs typeface="Arial" panose="020B0604020202020204" pitchFamily="34" charset="0"/>
            </a:rPr>
            <a:t>2009</a:t>
          </a:r>
        </a:p>
      </dsp:txBody>
      <dsp:txXfrm>
        <a:off x="1534624" y="2876066"/>
        <a:ext cx="1933228" cy="375767"/>
      </dsp:txXfrm>
    </dsp:sp>
    <dsp:sp modelId="{27BF96F4-860B-48CA-9A53-7036048ADD85}">
      <dsp:nvSpPr>
        <dsp:cNvPr id="0" name=""/>
        <dsp:cNvSpPr/>
      </dsp:nvSpPr>
      <dsp:spPr>
        <a:xfrm>
          <a:off x="1346740" y="1806574"/>
          <a:ext cx="0" cy="1069492"/>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966E5F8-E58C-4D33-9F3A-22F34EA874A7}">
      <dsp:nvSpPr>
        <dsp:cNvPr id="0" name=""/>
        <dsp:cNvSpPr/>
      </dsp:nvSpPr>
      <dsp:spPr>
        <a:xfrm>
          <a:off x="1311564" y="1772755"/>
          <a:ext cx="67638" cy="67638"/>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EA8C2CE6-73C7-4639-98A2-ED698E32FB7B}">
      <dsp:nvSpPr>
        <dsp:cNvPr id="0" name=""/>
        <dsp:cNvSpPr/>
      </dsp:nvSpPr>
      <dsp:spPr>
        <a:xfrm rot="8100000">
          <a:off x="2370006" y="416344"/>
          <a:ext cx="265707" cy="265707"/>
        </a:xfrm>
        <a:prstGeom prst="teardrop">
          <a:avLst>
            <a:gd name="adj" fmla="val 115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sp>
    <dsp:sp modelId="{85D69426-DB2B-4C36-A1EB-934E05EE2B2E}">
      <dsp:nvSpPr>
        <dsp:cNvPr id="0" name=""/>
        <dsp:cNvSpPr/>
      </dsp:nvSpPr>
      <dsp:spPr>
        <a:xfrm>
          <a:off x="2399524" y="445862"/>
          <a:ext cx="206672" cy="206672"/>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EB5160EB-E980-4628-9D68-3A93EDED7252}">
      <dsp:nvSpPr>
        <dsp:cNvPr id="0" name=""/>
        <dsp:cNvSpPr/>
      </dsp:nvSpPr>
      <dsp:spPr>
        <a:xfrm>
          <a:off x="2690744" y="737082"/>
          <a:ext cx="1933228" cy="106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marL="0" lvl="0" indent="0" algn="l" defTabSz="577850">
            <a:lnSpc>
              <a:spcPct val="90000"/>
            </a:lnSpc>
            <a:spcBef>
              <a:spcPct val="0"/>
            </a:spcBef>
            <a:spcAft>
              <a:spcPct val="35000"/>
            </a:spcAft>
            <a:buNone/>
          </a:pPr>
          <a:r>
            <a:rPr lang="en-US" sz="1300" kern="1200">
              <a:solidFill>
                <a:schemeClr val="tx1"/>
              </a:solidFill>
              <a:latin typeface="Arial" panose="020B0604020202020204" pitchFamily="34" charset="0"/>
              <a:cs typeface="Arial" panose="020B0604020202020204" pitchFamily="34" charset="0"/>
            </a:rPr>
            <a:t>Philadelphia Disability Pride Celebration</a:t>
          </a:r>
        </a:p>
      </dsp:txBody>
      <dsp:txXfrm>
        <a:off x="2690744" y="737082"/>
        <a:ext cx="1933228" cy="1069492"/>
      </dsp:txXfrm>
    </dsp:sp>
    <dsp:sp modelId="{6F7C250F-8DDE-48D9-8BC7-ADC7FD588DA1}">
      <dsp:nvSpPr>
        <dsp:cNvPr id="0" name=""/>
        <dsp:cNvSpPr/>
      </dsp:nvSpPr>
      <dsp:spPr>
        <a:xfrm>
          <a:off x="2690744" y="361314"/>
          <a:ext cx="1933228" cy="375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a:solidFill>
                <a:schemeClr val="tx1"/>
              </a:solidFill>
              <a:latin typeface="Arial" panose="020B0604020202020204" pitchFamily="34" charset="0"/>
              <a:cs typeface="Arial" panose="020B0604020202020204" pitchFamily="34" charset="0"/>
            </a:rPr>
            <a:t>2012</a:t>
          </a:r>
        </a:p>
      </dsp:txBody>
      <dsp:txXfrm>
        <a:off x="2690744" y="361314"/>
        <a:ext cx="1933228" cy="375767"/>
      </dsp:txXfrm>
    </dsp:sp>
    <dsp:sp modelId="{8E8F3525-8A41-4EC5-89E9-D974DC0BEF53}">
      <dsp:nvSpPr>
        <dsp:cNvPr id="0" name=""/>
        <dsp:cNvSpPr/>
      </dsp:nvSpPr>
      <dsp:spPr>
        <a:xfrm>
          <a:off x="2502860" y="737082"/>
          <a:ext cx="0" cy="1069492"/>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96E65A6-D5BC-42C3-A6AE-65DE26FBDBAD}">
      <dsp:nvSpPr>
        <dsp:cNvPr id="0" name=""/>
        <dsp:cNvSpPr/>
      </dsp:nvSpPr>
      <dsp:spPr>
        <a:xfrm>
          <a:off x="2467684" y="1772755"/>
          <a:ext cx="67638" cy="67638"/>
        </a:xfrm>
        <a:prstGeom prst="ellips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561C4-5600-453D-91A1-EC28705999EB}">
      <dsp:nvSpPr>
        <dsp:cNvPr id="0" name=""/>
        <dsp:cNvSpPr/>
      </dsp:nvSpPr>
      <dsp:spPr>
        <a:xfrm rot="5400000">
          <a:off x="1812169" y="588831"/>
          <a:ext cx="3699244" cy="3446392"/>
        </a:xfrm>
        <a:prstGeom prst="round2SameRect">
          <a:avLst/>
        </a:prstGeom>
        <a:solidFill>
          <a:schemeClr val="accent2">
            <a:alpha val="90000"/>
            <a:tint val="40000"/>
            <a:hueOff val="0"/>
            <a:satOff val="0"/>
            <a:lumOff val="0"/>
            <a:alphaOff val="0"/>
          </a:schemeClr>
        </a:solidFill>
        <a:ln w="12700"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kern="1200">
              <a:latin typeface="Arial" panose="020B0604020202020204" pitchFamily="34" charset="0"/>
              <a:cs typeface="Arial" panose="020B0604020202020204" pitchFamily="34" charset="0"/>
            </a:rPr>
            <a:t>Full Participation</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Can this be accessed by folx with physical, cognitive, auditory, and visual impacts?</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Is the course/program/event inclusive for all or a “weeder” that tends to screen out some marginalized populations?</a:t>
          </a:r>
        </a:p>
        <a:p>
          <a:pPr marL="114300" lvl="1" indent="-114300" algn="l" defTabSz="533400">
            <a:lnSpc>
              <a:spcPct val="90000"/>
            </a:lnSpc>
            <a:spcBef>
              <a:spcPct val="0"/>
            </a:spcBef>
            <a:spcAft>
              <a:spcPct val="15000"/>
            </a:spcAft>
            <a:buChar char="•"/>
          </a:pPr>
          <a:r>
            <a:rPr lang="en-US" sz="1200" b="1" kern="1200">
              <a:latin typeface="Arial" panose="020B0604020202020204" pitchFamily="34" charset="0"/>
              <a:cs typeface="Arial" panose="020B0604020202020204" pitchFamily="34" charset="0"/>
            </a:rPr>
            <a:t>Independent Living</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Are we increasing accessible spaces on campus?</a:t>
          </a:r>
        </a:p>
        <a:p>
          <a:pPr marL="114300" lvl="1" indent="-114300" algn="l" defTabSz="533400">
            <a:lnSpc>
              <a:spcPct val="90000"/>
            </a:lnSpc>
            <a:spcBef>
              <a:spcPct val="0"/>
            </a:spcBef>
            <a:spcAft>
              <a:spcPct val="15000"/>
            </a:spcAft>
            <a:buChar char="•"/>
          </a:pPr>
          <a:r>
            <a:rPr lang="en-US" sz="1200" b="1" kern="1200">
              <a:latin typeface="Arial" panose="020B0604020202020204" pitchFamily="34" charset="0"/>
              <a:cs typeface="Arial" panose="020B0604020202020204" pitchFamily="34" charset="0"/>
            </a:rPr>
            <a:t>Equal Opportunity*</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Are all participants receiving equal opportunity to benefit from services?</a:t>
          </a:r>
        </a:p>
        <a:p>
          <a:pPr marL="342900" lvl="3"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*Note that Equal Opportunity does not mean all are treated equally</a:t>
          </a:r>
        </a:p>
        <a:p>
          <a:pPr marL="114300" lvl="1" indent="-114300" algn="l" defTabSz="533400">
            <a:lnSpc>
              <a:spcPct val="90000"/>
            </a:lnSpc>
            <a:spcBef>
              <a:spcPct val="0"/>
            </a:spcBef>
            <a:spcAft>
              <a:spcPct val="15000"/>
            </a:spcAft>
            <a:buChar char="•"/>
          </a:pPr>
          <a:r>
            <a:rPr lang="en-US" sz="1200" b="1" kern="1200">
              <a:latin typeface="Arial" panose="020B0604020202020204" pitchFamily="34" charset="0"/>
              <a:cs typeface="Arial" panose="020B0604020202020204" pitchFamily="34" charset="0"/>
            </a:rPr>
            <a:t>Economic Self-sufficiency</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Are we actively working to eliminate disability bias in our hiring and hiring disabled students, faculty and staff at competitive salaries?</a:t>
          </a:r>
        </a:p>
      </dsp:txBody>
      <dsp:txXfrm rot="-5400000">
        <a:off x="1938595" y="630645"/>
        <a:ext cx="3278153" cy="3362766"/>
      </dsp:txXfrm>
    </dsp:sp>
    <dsp:sp modelId="{21ADE6AE-4730-4721-BDCA-4D0B69D6E96B}">
      <dsp:nvSpPr>
        <dsp:cNvPr id="0" name=""/>
        <dsp:cNvSpPr/>
      </dsp:nvSpPr>
      <dsp:spPr>
        <a:xfrm>
          <a:off x="0" y="0"/>
          <a:ext cx="1938595" cy="4624056"/>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Consider these 4 pillars of the ADA:</a:t>
          </a:r>
        </a:p>
      </dsp:txBody>
      <dsp:txXfrm>
        <a:off x="94634" y="94634"/>
        <a:ext cx="1749327" cy="44347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E6497-FB97-4E65-9B72-0488759D02C5}">
      <dsp:nvSpPr>
        <dsp:cNvPr id="0" name=""/>
        <dsp:cNvSpPr/>
      </dsp:nvSpPr>
      <dsp:spPr>
        <a:xfrm>
          <a:off x="0" y="2703"/>
          <a:ext cx="6900512"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C4DB2-E0C6-4831-9E23-AD72F6268EBB}">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Physical Barriers</a:t>
          </a:r>
        </a:p>
      </dsp:txBody>
      <dsp:txXfrm>
        <a:off x="0" y="2703"/>
        <a:ext cx="6900512" cy="921789"/>
      </dsp:txXfrm>
    </dsp:sp>
    <dsp:sp modelId="{03403823-6DAE-45F7-86FA-27748D6ECCD9}">
      <dsp:nvSpPr>
        <dsp:cNvPr id="0" name=""/>
        <dsp:cNvSpPr/>
      </dsp:nvSpPr>
      <dsp:spPr>
        <a:xfrm>
          <a:off x="0" y="924492"/>
          <a:ext cx="6900512" cy="0"/>
        </a:xfrm>
        <a:prstGeom prst="line">
          <a:avLst/>
        </a:prstGeom>
        <a:solidFill>
          <a:schemeClr val="accent2">
            <a:hueOff val="-592857"/>
            <a:satOff val="2840"/>
            <a:lumOff val="2627"/>
            <a:alphaOff val="0"/>
          </a:schemeClr>
        </a:solidFill>
        <a:ln w="19050" cap="rnd" cmpd="sng" algn="ctr">
          <a:solidFill>
            <a:schemeClr val="accent2">
              <a:hueOff val="-592857"/>
              <a:satOff val="2840"/>
              <a:lumOff val="26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7ABAB0-A840-4E3D-AAB9-953DDE3A7355}">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Lack of Accommodations</a:t>
          </a:r>
        </a:p>
      </dsp:txBody>
      <dsp:txXfrm>
        <a:off x="0" y="924492"/>
        <a:ext cx="6900512" cy="921789"/>
      </dsp:txXfrm>
    </dsp:sp>
    <dsp:sp modelId="{FE2C1F5D-1ABD-4CCC-B417-14B66F2E534C}">
      <dsp:nvSpPr>
        <dsp:cNvPr id="0" name=""/>
        <dsp:cNvSpPr/>
      </dsp:nvSpPr>
      <dsp:spPr>
        <a:xfrm>
          <a:off x="0" y="1846281"/>
          <a:ext cx="6900512" cy="0"/>
        </a:xfrm>
        <a:prstGeom prst="line">
          <a:avLst/>
        </a:prstGeom>
        <a:solidFill>
          <a:schemeClr val="accent2">
            <a:hueOff val="-1185714"/>
            <a:satOff val="5680"/>
            <a:lumOff val="5255"/>
            <a:alphaOff val="0"/>
          </a:schemeClr>
        </a:solidFill>
        <a:ln w="19050" cap="rnd" cmpd="sng" algn="ctr">
          <a:solidFill>
            <a:schemeClr val="accent2">
              <a:hueOff val="-1185714"/>
              <a:satOff val="5680"/>
              <a:lumOff val="52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D0159A-43C3-4741-9687-4DCF7051560D}">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Societal Attitudes and Prejudice</a:t>
          </a:r>
        </a:p>
      </dsp:txBody>
      <dsp:txXfrm>
        <a:off x="0" y="1846281"/>
        <a:ext cx="6900512" cy="921789"/>
      </dsp:txXfrm>
    </dsp:sp>
    <dsp:sp modelId="{6B1A7C8F-DB9C-479D-8116-B03BC770754C}">
      <dsp:nvSpPr>
        <dsp:cNvPr id="0" name=""/>
        <dsp:cNvSpPr/>
      </dsp:nvSpPr>
      <dsp:spPr>
        <a:xfrm>
          <a:off x="0" y="2768070"/>
          <a:ext cx="6900512" cy="0"/>
        </a:xfrm>
        <a:prstGeom prst="line">
          <a:avLst/>
        </a:prstGeom>
        <a:solidFill>
          <a:schemeClr val="accent2">
            <a:hueOff val="-1778572"/>
            <a:satOff val="8520"/>
            <a:lumOff val="7882"/>
            <a:alphaOff val="0"/>
          </a:schemeClr>
        </a:solidFill>
        <a:ln w="19050" cap="rnd" cmpd="sng" algn="ctr">
          <a:solidFill>
            <a:schemeClr val="accent2">
              <a:hueOff val="-1778572"/>
              <a:satOff val="8520"/>
              <a:lumOff val="7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DFE81-6473-4076-9337-C00291A410FB}">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Lack of Awareness and Training</a:t>
          </a:r>
        </a:p>
      </dsp:txBody>
      <dsp:txXfrm>
        <a:off x="0" y="2768070"/>
        <a:ext cx="6900512" cy="921789"/>
      </dsp:txXfrm>
    </dsp:sp>
    <dsp:sp modelId="{9963A235-F46B-4FEE-AF20-0923A57FB69E}">
      <dsp:nvSpPr>
        <dsp:cNvPr id="0" name=""/>
        <dsp:cNvSpPr/>
      </dsp:nvSpPr>
      <dsp:spPr>
        <a:xfrm>
          <a:off x="0" y="3689859"/>
          <a:ext cx="6900512" cy="0"/>
        </a:xfrm>
        <a:prstGeom prst="line">
          <a:avLst/>
        </a:prstGeom>
        <a:solidFill>
          <a:schemeClr val="accent2">
            <a:hueOff val="-2371429"/>
            <a:satOff val="11360"/>
            <a:lumOff val="10510"/>
            <a:alphaOff val="0"/>
          </a:schemeClr>
        </a:solidFill>
        <a:ln w="19050" cap="rnd" cmpd="sng" algn="ctr">
          <a:solidFill>
            <a:schemeClr val="accent2">
              <a:hueOff val="-2371429"/>
              <a:satOff val="11360"/>
              <a:lumOff val="105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94DFAE-0D48-4340-BE60-2C36CC83FFD2}">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Invisible Disabilities</a:t>
          </a:r>
        </a:p>
      </dsp:txBody>
      <dsp:txXfrm>
        <a:off x="0" y="3689859"/>
        <a:ext cx="6900512" cy="921789"/>
      </dsp:txXfrm>
    </dsp:sp>
    <dsp:sp modelId="{719A9710-9ECF-4C96-AD8F-616AAADE730B}">
      <dsp:nvSpPr>
        <dsp:cNvPr id="0" name=""/>
        <dsp:cNvSpPr/>
      </dsp:nvSpPr>
      <dsp:spPr>
        <a:xfrm>
          <a:off x="0" y="4611648"/>
          <a:ext cx="6900512" cy="0"/>
        </a:xfrm>
        <a:prstGeom prst="line">
          <a:avLst/>
        </a:prstGeom>
        <a:solidFill>
          <a:schemeClr val="accent2">
            <a:hueOff val="-2964286"/>
            <a:satOff val="14200"/>
            <a:lumOff val="13137"/>
            <a:alphaOff val="0"/>
          </a:schemeClr>
        </a:solidFill>
        <a:ln w="19050" cap="rnd" cmpd="sng" algn="ctr">
          <a:solidFill>
            <a:schemeClr val="accent2">
              <a:hueOff val="-2964286"/>
              <a:satOff val="14200"/>
              <a:lumOff val="1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C125E-D16E-45F7-B80D-3EE0C6EE4DDC}">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latin typeface="Arial" panose="020B0604020202020204" pitchFamily="34" charset="0"/>
              <a:cs typeface="Arial" panose="020B0604020202020204" pitchFamily="34" charset="0"/>
            </a:rPr>
            <a:t>Disclosure Concerns</a:t>
          </a:r>
        </a:p>
      </dsp:txBody>
      <dsp:txXfrm>
        <a:off x="0" y="4611648"/>
        <a:ext cx="6900512" cy="9217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716D0-D7DE-438E-B51E-86C2D54A2E61}"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90FC5-CC75-4F6C-8AF9-3B77BEFF15E1}" type="slidenum">
              <a:rPr lang="en-US" smtClean="0"/>
              <a:t>‹#›</a:t>
            </a:fld>
            <a:endParaRPr lang="en-US"/>
          </a:p>
        </p:txBody>
      </p:sp>
    </p:spTree>
    <p:extLst>
      <p:ext uri="{BB962C8B-B14F-4D97-AF65-F5344CB8AC3E}">
        <p14:creationId xmlns:p14="http://schemas.microsoft.com/office/powerpoint/2010/main" val="378572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9C3F823-AE0A-497F-B518-C0F4D060856E}" type="slidenum">
              <a:rPr lang="en-US" smtClean="0">
                <a:latin typeface="Arial" charset="0"/>
              </a:rPr>
              <a:pPr/>
              <a:t>1</a:t>
            </a:fld>
            <a:endParaRPr lang="en-US">
              <a:latin typeface="Arial" charset="0"/>
            </a:endParaRPr>
          </a:p>
        </p:txBody>
      </p:sp>
      <p:sp>
        <p:nvSpPr>
          <p:cNvPr id="60419" name="Rectangle 2"/>
          <p:cNvSpPr>
            <a:spLocks noGrp="1" noRot="1" noChangeAspect="1" noChangeArrowheads="1" noTextEdit="1"/>
          </p:cNvSpPr>
          <p:nvPr>
            <p:ph type="sldImg"/>
          </p:nvPr>
        </p:nvSpPr>
        <p:spPr>
          <a:xfrm>
            <a:off x="330200" y="696913"/>
            <a:ext cx="6197600" cy="3486150"/>
          </a:xfrm>
          <a:ln/>
        </p:spPr>
      </p:sp>
      <p:sp>
        <p:nvSpPr>
          <p:cNvPr id="60420" name="Rectangle 3"/>
          <p:cNvSpPr>
            <a:spLocks noGrp="1" noChangeArrowheads="1"/>
          </p:cNvSpPr>
          <p:nvPr>
            <p:ph type="body" idx="1"/>
          </p:nvPr>
        </p:nvSpPr>
        <p:spPr>
          <a:noFill/>
          <a:ln/>
        </p:spPr>
        <p:txBody>
          <a:bodyPr/>
          <a:lstStyle/>
          <a:p>
            <a:pPr marL="0" marR="0" indent="0" algn="l" defTabSz="914400" rtl="0" eaLnBrk="1" latinLnBrk="0" hangingPunct="1">
              <a:lnSpc>
                <a:spcPct val="100000"/>
              </a:lnSpc>
              <a:buClrTx/>
              <a:buSzTx/>
              <a:buFontTx/>
              <a:buNone/>
              <a:tabLst/>
              <a:defRPr/>
            </a:pPr>
            <a:endParaRPr lang="en-US">
              <a:latin typeface="Arial" charset="0"/>
            </a:endParaRPr>
          </a:p>
        </p:txBody>
      </p:sp>
    </p:spTree>
    <p:extLst>
      <p:ext uri="{BB962C8B-B14F-4D97-AF65-F5344CB8AC3E}">
        <p14:creationId xmlns:p14="http://schemas.microsoft.com/office/powerpoint/2010/main" val="2616664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July 5 and 6 in 1978, a group of 19 individuals from the Atlantis/ADAPT Community blocked the busy intersection of Broadway and Colfax in downtown Denver in a protest against the lack of wheelchair accessibility for RTD buses. The group of disability activists, who became known as the “Gang of 19,” blocked traffic and chanted “We will ride!” until the city and RTD agreed to make the buses accessible to people who use wheelchairs.</a:t>
            </a:r>
          </a:p>
          <a:p>
            <a:endParaRPr lang="en-US"/>
          </a:p>
          <a:p>
            <a:r>
              <a:rPr lang="en-US"/>
              <a:t>Today, a plaque at Broadway and Colfax commemorates the activist’ efforts</a:t>
            </a:r>
          </a:p>
        </p:txBody>
      </p:sp>
      <p:sp>
        <p:nvSpPr>
          <p:cNvPr id="4" name="Slide Number Placeholder 3"/>
          <p:cNvSpPr>
            <a:spLocks noGrp="1"/>
          </p:cNvSpPr>
          <p:nvPr>
            <p:ph type="sldNum" sz="quarter" idx="5"/>
          </p:nvPr>
        </p:nvSpPr>
        <p:spPr/>
        <p:txBody>
          <a:bodyPr/>
          <a:lstStyle/>
          <a:p>
            <a:fld id="{C3490FC5-CC75-4F6C-8AF9-3B77BEFF15E1}" type="slidenum">
              <a:rPr lang="en-US" smtClean="0"/>
              <a:t>14</a:t>
            </a:fld>
            <a:endParaRPr lang="en-US"/>
          </a:p>
        </p:txBody>
      </p:sp>
    </p:spTree>
    <p:extLst>
      <p:ext uri="{BB962C8B-B14F-4D97-AF65-F5344CB8AC3E}">
        <p14:creationId xmlns:p14="http://schemas.microsoft.com/office/powerpoint/2010/main" val="1084834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15</a:t>
            </a:fld>
            <a:endParaRPr lang="en-US"/>
          </a:p>
        </p:txBody>
      </p:sp>
    </p:spTree>
    <p:extLst>
      <p:ext uri="{BB962C8B-B14F-4D97-AF65-F5344CB8AC3E}">
        <p14:creationId xmlns:p14="http://schemas.microsoft.com/office/powerpoint/2010/main" val="123488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 Keelan-Chaffins is the young girl in the Capitol Crawl photo. At age eight, she was the youngest person to climb the steps of the US Capitol Building during the Capitol Crawl on March 12, 1990. The photo of her became a symbol of the disability rights movement's efforts to pass the Americans with Disabilities Act (ADA). The demonstration thus played a significant role in swaying Congress to pass the ADA, which brought about substantial transformation for disability rights across the United States.</a:t>
            </a:r>
          </a:p>
          <a:p>
            <a:endParaRPr lang="en-US"/>
          </a:p>
          <a:p>
            <a:r>
              <a:rPr lang="en-US"/>
              <a:t>Jennifer Keelan-Chaffins was born in Michigan in 1981. Born a month prematurely and weighing only three pounds and ten ounces, at the age of two she was diagnosed with cerebral palsy, which left lesions within the motor cortex of her brain. Her mother Cynthia and grandfather Chuck were told by doctors that Jennifer would never be able to move, talk, or learn, and they recommended that she be placed in a home or be put up for adoption. However, Jennifer’s family opted to raise her at home, and their experience gave them the motivation to become actively involved in the disability rights movement. Cynthia recalled, “When she was born, she had her fist clenched in the air. We just let her do the rest… She was a very strong advocate.”</a:t>
            </a:r>
          </a:p>
          <a:p>
            <a:endParaRPr lang="en-US"/>
          </a:p>
          <a:p>
            <a:r>
              <a:rPr lang="en-US"/>
              <a:t>During her formative years, Jennifer experienced significant discrimination due to her disability: She was “forced to take separate classes (</a:t>
            </a:r>
            <a:r>
              <a:rPr lang="en-US" err="1"/>
              <a:t>irregardless</a:t>
            </a:r>
            <a:r>
              <a:rPr lang="en-US"/>
              <a:t> of her aptitude and ability), impeded by the sheer lack of accessible buildings and transit and shunned by her peers.” However, these experiences only galvanized Jennifer’s fighting spirit, leading her to participate in her first disability rights protest in Phoenix, Arizona, at the age of six in support of the disability rights group ADAPT and its demands for greater accessibility. This protest made a profound impression on Jennifer, who reflected that “it was pretty cool [to see] a bunch of people in wheelchairs fighting for their rights.” Shortly afterward, Jennifer had her first experience with blatant discrimination when she and other ADAPT members were denied service at a restaurant, where the staff told them, “People don’t want to watch you all eat.”</a:t>
            </a:r>
          </a:p>
          <a:p>
            <a:endParaRPr lang="en-US"/>
          </a:p>
          <a:p>
            <a:r>
              <a:rPr lang="en-US"/>
              <a:t>Following her participation in the Phoenix protest, Jennifer and her mother became active organizers in the disability rights movement and continued to join protests around the U.S. and Canada. At the age of seven, she and her mother were arrested during a protest in Montreal, Canada, together with other activists during a peaceful disability rights demonstration, a moment which shocked North America. In March 1990, they took part in the Washington, D.C. protest focused on demanding passage of the ADA. When disability rights activists began their historic “Capitol Crawl,” some organizers didn’t think it was a good idea for Jennifer to participate, fearing that the image of a disabled child crawling up the Capitol steps, Jennifer reflected, “would send a message of pity instead of empowerment.” However, Jennifer was determined to take part in the crawl, telling them that “if somebody my age didn’t do it, then nobody from my generation would be represented.” Jennifer recalled that while the day was very hot and the crowd had grown very large, the “further up the steps I went, the more I felt empowered. I felt like I had all of the other kids behind me [who couldn’t be there]. I felt that it was important, not just to represent myself, but to represent them and their voices.”</a:t>
            </a:r>
          </a:p>
          <a:p>
            <a:endParaRPr lang="en-US"/>
          </a:p>
          <a:p>
            <a:r>
              <a:rPr lang="en-US"/>
              <a:t>The Capitol Crawl had a dramatic impact on the Congressional debate over passage of the ADA since it forced members of Congress to see firsthand the physical barriers that members of the disability community confronted, and consequently the protest helped to push the stalled bill out of committee, leading to its signing into law by President George H.W. Bush on July 26, 1990. Jennifer’s participation in the Capitol Crawl undoubtedly had a powerful influence since the iconic footage taken of her on the Capitol steps transformed her into an icon for the disability rights movement. The ADA’s implementation had a sweeping and far-reaching impact on disability rights, placing requirements for accessibility in public facilities in the form of automatic doors, bathroom stalls with grab bars, and Braille on elevator buttons; closed captioning services for television and telecommunications; opportunities for institutionalized individuals with disabilities to live independently; and the integration of school classrooms, which had a transformative effect on how children viewed their peers with disabilities. Furthermore, the ADA became a global model for disability rights laws around the world; “since 2000, 181 countries have passed disability civil rights laws inspired by the ADA.”</a:t>
            </a:r>
          </a:p>
          <a:p>
            <a:endParaRPr lang="en-US"/>
          </a:p>
          <a:p>
            <a:r>
              <a:rPr lang="en-US"/>
              <a:t>In the years following the Capitol Crawl protest, Jennifer Keelan-Chaffins has remained an active disability advocate. Together with her mother, she fought valiantly “for her right to an education, her dignity and privacy, and her fundamental civil rights.” Jennifer’s advocacy for her education ultimately proved successful, as she graduated in 2017 with a Bachelor of Science in Family and Human Development. She has since founded Jennifer Keelan-Chaffins LLC to continue her activism and has worked with BraunAbility, a manufacturer of accessible vehicles, to design a modified van that she can drive independently. In addition, Jennifer engages on two major fronts today in the battle for quality: education around disability and accessibility, and political activism to effect change. In the educational field, she teaches children across the U.S. “about what it means to live with a disability, the importance of accessibility, and becoming advocates for themselves and for their family and friends with a disability.” Furthermore, she works with businesses and corporate organizations to better understand the ADA and its role in ensuring the right of people with disabilities to education, employment, and access.</a:t>
            </a:r>
          </a:p>
          <a:p>
            <a:endParaRPr lang="en-US"/>
          </a:p>
          <a:p>
            <a:r>
              <a:rPr lang="en-US"/>
              <a:t>Today, Jennifer lives with her mother and her service dog Mya in Denver, Colorado. She has authored the book All The Way to the Top, an illustrated children’s book chronicling the story of her participation in the Capitol Crawl, to “show young readers that they can make a difference on the issues they [care] about, no matter their age.” She hopes that her example will inspire children and their parents and teachers to learn more about the disability rights movement, which most people know relatively little about today but has had a highly influential impact on American society. Jennifer maintains, “For me, the disabilities rights movement is just [as] important as the civil rights movement, and these are things that need to be taught</a:t>
            </a:r>
          </a:p>
        </p:txBody>
      </p:sp>
      <p:sp>
        <p:nvSpPr>
          <p:cNvPr id="4" name="Slide Number Placeholder 3"/>
          <p:cNvSpPr>
            <a:spLocks noGrp="1"/>
          </p:cNvSpPr>
          <p:nvPr>
            <p:ph type="sldNum" sz="quarter" idx="5"/>
          </p:nvPr>
        </p:nvSpPr>
        <p:spPr/>
        <p:txBody>
          <a:bodyPr/>
          <a:lstStyle/>
          <a:p>
            <a:fld id="{C3490FC5-CC75-4F6C-8AF9-3B77BEFF15E1}" type="slidenum">
              <a:rPr lang="en-US" smtClean="0"/>
              <a:t>16</a:t>
            </a:fld>
            <a:endParaRPr lang="en-US"/>
          </a:p>
        </p:txBody>
      </p:sp>
    </p:spTree>
    <p:extLst>
      <p:ext uri="{BB962C8B-B14F-4D97-AF65-F5344CB8AC3E}">
        <p14:creationId xmlns:p14="http://schemas.microsoft.com/office/powerpoint/2010/main" val="1675034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17</a:t>
            </a:fld>
            <a:endParaRPr lang="en-US"/>
          </a:p>
        </p:txBody>
      </p:sp>
    </p:spTree>
    <p:extLst>
      <p:ext uri="{BB962C8B-B14F-4D97-AF65-F5344CB8AC3E}">
        <p14:creationId xmlns:p14="http://schemas.microsoft.com/office/powerpoint/2010/main" val="2047631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National Home of Your Own Alliance, established in 1993 at the University of New Hampshire’s Institute on Disability, is a national technical assistance center and clearinghouse that focuses on homeownership and control for people with disabilities. The Alliance was created by a five-year cooperative agreement with the United States Department of Health and Human Services Administration on Developmental Disabilities. Twenty-three states receive ongoing support from the Alliance to develop pilot projects of homeownership.</a:t>
            </a:r>
          </a:p>
          <a:p>
            <a:endParaRPr lang="en-US"/>
          </a:p>
          <a:p>
            <a:endParaRPr lang="en-US"/>
          </a:p>
          <a:p>
            <a:r>
              <a:rPr lang="en-US"/>
              <a:t>Until 1995 the nation's blind people did not have the promise of ready access to a fundamental source of such information--the daily newspaper. But now the National Federation of the Blind has created Newsline, a new system for transmitting the information in newspapers and other sources to blind persons at the same time it is available to sighted readers.</a:t>
            </a:r>
          </a:p>
          <a:p>
            <a:endParaRPr lang="en-US"/>
          </a:p>
          <a:p>
            <a:r>
              <a:rPr lang="en-US"/>
              <a:t>* How Does Newsline Work?</a:t>
            </a:r>
          </a:p>
          <a:p>
            <a:endParaRPr lang="en-US"/>
          </a:p>
          <a:p>
            <a:r>
              <a:rPr lang="en-US"/>
              <a:t>The NFB has designed this revolutionary system to receive digital transmissions from newspapers on the morning of publication, convert this information into computer-generated synthetic speech, and transmit the information to a Local Service Center (LSC) which blind persons can call on touch tone phones.</a:t>
            </a:r>
          </a:p>
          <a:p>
            <a:endParaRPr lang="en-US"/>
          </a:p>
          <a:p>
            <a:endParaRPr lang="en-US"/>
          </a:p>
          <a:p>
            <a:r>
              <a:rPr lang="en-US"/>
              <a:t>AT devices can be “low tech,” “medium tech,” or “high tech”–as the examples below show.</a:t>
            </a:r>
          </a:p>
          <a:p>
            <a:endParaRPr lang="en-US"/>
          </a:p>
          <a:p>
            <a:r>
              <a:rPr lang="en-US"/>
              <a:t>power and manual wheelchairs, scooters, canes, walkers, and standing devices</a:t>
            </a:r>
          </a:p>
          <a:p>
            <a:r>
              <a:rPr lang="en-US"/>
              <a:t>augmentative communication devices (speech generating devices), voice amplifiers and speech recognition devices</a:t>
            </a:r>
          </a:p>
          <a:p>
            <a:r>
              <a:rPr lang="en-US"/>
              <a:t>durable medical equipment and medical supplies, such as patient lifts and incontinence supplies</a:t>
            </a:r>
          </a:p>
          <a:p>
            <a:r>
              <a:rPr lang="en-US"/>
              <a:t>orthotics and prosthetics, such as hearing aids and electric larynxes</a:t>
            </a:r>
          </a:p>
          <a:p>
            <a:r>
              <a:rPr lang="en-US"/>
              <a:t>accessibility adaptations to the home, workplace, schools, group homes, nursing facilities, ICF/MRs, and other places (e.g., ramps, stair glides, lifts, grab bars, flashing smoke detectors, lever doorknobs, and environmental controls)</a:t>
            </a:r>
          </a:p>
          <a:p>
            <a:r>
              <a:rPr lang="en-US"/>
              <a:t>special equipment to help people work, study, and engage in recreation, such as enlarged computer keyboards, </a:t>
            </a:r>
            <a:r>
              <a:rPr lang="en-US" err="1"/>
              <a:t>reachers</a:t>
            </a:r>
            <a:r>
              <a:rPr lang="en-US"/>
              <a:t>, amplified telephones, magnifiers, voice recognition software, and adaptive sports equipment</a:t>
            </a:r>
          </a:p>
          <a:p>
            <a:r>
              <a:rPr lang="en-US"/>
              <a:t>accessibility modifications in the community, such as audio systems on public transportation, talking ATMs, and voting machines for the blind (Disability Rights Network of Pennsylvania, 2008)</a:t>
            </a:r>
          </a:p>
          <a:p>
            <a:endParaRPr lang="en-US"/>
          </a:p>
          <a:p>
            <a:endParaRPr lang="en-US"/>
          </a:p>
          <a:p>
            <a:r>
              <a:rPr lang="en-US"/>
              <a:t>The story of the Olmstead case begins with two women, Lois Curtis and Elaine Wilson, who had mental illness and developmental disabilities, and were voluntarily admitted to the psychiatric unit in the State-run Georgia Regional Hospital. Following the women's medical treatment there, mental health professionals stated that each was ready to move to a community-based program. However, the women remained confined in the institution, each for several years after the initial treatment was concluded. They filed suit under the Americans with Disabilities Act (ADA) for release from the hospital.</a:t>
            </a:r>
          </a:p>
          <a:p>
            <a:endParaRPr lang="en-US"/>
          </a:p>
          <a:p>
            <a:r>
              <a:rPr lang="en-US"/>
              <a:t>The Decision</a:t>
            </a:r>
          </a:p>
          <a:p>
            <a:r>
              <a:rPr lang="en-US"/>
              <a:t>On June 22, 1999, the United States Supreme Court held in Olmstead v. L.C. that unjustified segregation of persons with disabilities constitutes discrimination in violation of title II of the Americans with Disabilities Act. The Court held that public entities must provide community-based services to persons with disabilities when (1) such services are appropriate; (2) the affected persons do not oppose community-based treatment; and (3) community-based services can be reasonably accommodated, taking into account the resources available to the public entity and the needs of others who are receiving disability services from the entity.</a:t>
            </a:r>
          </a:p>
          <a:p>
            <a:endParaRPr lang="en-US"/>
          </a:p>
          <a:p>
            <a:r>
              <a:rPr lang="en-US"/>
              <a:t>The Supreme Court explained that its holding "reflects two evident judgments." First, "institutional placement of persons who can handle and benefit from community settings perpetuates unwarranted assumptions that persons so isolated are incapable of or unworthy of participating in community life." Second, "confinement in an institution severely diminishes the everyday life activities of individuals, including family relations, social contacts, work options, economic independence, educational advancement, and cultural enrichment."</a:t>
            </a:r>
          </a:p>
        </p:txBody>
      </p:sp>
      <p:sp>
        <p:nvSpPr>
          <p:cNvPr id="4" name="Slide Number Placeholder 3"/>
          <p:cNvSpPr>
            <a:spLocks noGrp="1"/>
          </p:cNvSpPr>
          <p:nvPr>
            <p:ph type="sldNum" sz="quarter" idx="5"/>
          </p:nvPr>
        </p:nvSpPr>
        <p:spPr/>
        <p:txBody>
          <a:bodyPr/>
          <a:lstStyle/>
          <a:p>
            <a:fld id="{C3490FC5-CC75-4F6C-8AF9-3B77BEFF15E1}" type="slidenum">
              <a:rPr lang="en-US" smtClean="0"/>
              <a:t>18</a:t>
            </a:fld>
            <a:endParaRPr lang="en-US"/>
          </a:p>
        </p:txBody>
      </p:sp>
    </p:spTree>
    <p:extLst>
      <p:ext uri="{BB962C8B-B14F-4D97-AF65-F5344CB8AC3E}">
        <p14:creationId xmlns:p14="http://schemas.microsoft.com/office/powerpoint/2010/main" val="371699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19</a:t>
            </a:fld>
            <a:endParaRPr lang="en-US"/>
          </a:p>
        </p:txBody>
      </p:sp>
    </p:spTree>
    <p:extLst>
      <p:ext uri="{BB962C8B-B14F-4D97-AF65-F5344CB8AC3E}">
        <p14:creationId xmlns:p14="http://schemas.microsoft.com/office/powerpoint/2010/main" val="128338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Rosa Marcellino a young advocate with Down Syndrome</a:t>
            </a:r>
          </a:p>
          <a:p>
            <a:endParaRPr lang="en-US"/>
          </a:p>
          <a:p>
            <a:r>
              <a:rPr lang="en-US"/>
              <a:t>Rosa makes an exception on this day because, well, she's a pro at this media stuff. She has been doing it for more than five years, ever since she became the adorable face of the movement to erase the term "mentally retarded" from government lexicons. With a little help from her family, the brown-haired kid succeeded in removing the "R-word" from official government documents in her home state and in federal bureaucracy. The historic legislation is known as "Rosa's Law," part of a 30-year wave of activism that has changed how we speak about people who have difficulties in learning and cognition.</a:t>
            </a:r>
          </a:p>
          <a:p>
            <a:endParaRPr lang="en-US"/>
          </a:p>
          <a:p>
            <a:r>
              <a:rPr lang="en-US"/>
              <a:t>"The most recent change from 'mental retardation' to 'intellectual disability' was unique in that much of the impetus came from people with intellectual disability and their families," wrote Marty Ford, Annie Acosta and T.J. Sutcliffe in an April 2013 article in "Intellectual and Developmental Disabilities," a scholarly journal. "This impetus grew in the public realm and played out in open debates in the organizations devoted to their interests, in the halls of state legislatures and Congress, resulting in terminology changes in federal law through Rosa's Law."</a:t>
            </a:r>
          </a:p>
          <a:p>
            <a:endParaRPr lang="en-US"/>
          </a:p>
          <a:p>
            <a:r>
              <a:rPr lang="en-US"/>
              <a:t>Rosa's Law went from notion to national statute in a little more than two years, capped in October of 2010 when President Obama signed it at the White House. "We went to the White House together," Rosa says matter-of-factly, "and he is president, and he is handsome to me. And so we went to his house to [see] my law be signed. And I got a big hug."</a:t>
            </a:r>
          </a:p>
          <a:p>
            <a:endParaRPr lang="en-US"/>
          </a:p>
          <a:p>
            <a:r>
              <a:rPr lang="en-US"/>
              <a:t>Did she just say the commander-in-chief was handsome? "Yes," she says, cracking up.</a:t>
            </a:r>
          </a:p>
          <a:p>
            <a:endParaRPr lang="en-US"/>
          </a:p>
          <a:p>
            <a:r>
              <a:rPr lang="en-US"/>
              <a:t>Rosa is a teenager, so she notices those things. She reveals that one of her teammates on her Special Olympics 4x100 meter relay is also "handsome," as well as the fastest runner she has seen in her life.</a:t>
            </a:r>
          </a:p>
          <a:p>
            <a:endParaRPr lang="en-US"/>
          </a:p>
          <a:p>
            <a:r>
              <a:rPr lang="en-US"/>
              <a:t>Rosa is swift, too. She has a new gold medal in her favorite Special Olympics event, the 100 meters, to prove it. "I'm fast at the beginning, and at the end," she says. Her gold medal in the 100 and relay races were part of a busy day at a Maryland Special Olympics meet in June, which also saw her compete in the 50 meters and the softball throw. She did all this despite coming off surgery to repair kneecap and ligament problems resulting from Down syndrome. Rosa is a gamer.</a:t>
            </a:r>
          </a:p>
          <a:p>
            <a:endParaRPr lang="en-US"/>
          </a:p>
          <a:p>
            <a:r>
              <a:rPr lang="en-US"/>
              <a:t>So is her family. Sports are "huge" for the </a:t>
            </a:r>
            <a:r>
              <a:rPr lang="en-US" err="1"/>
              <a:t>Marcellinos</a:t>
            </a:r>
            <a:r>
              <a:rPr lang="en-US"/>
              <a:t>, says Rosa's 20-year-old brother Nick, the oldest of Nina and Paul's four children, and a junior engineering major at North Carolina State. All of Rosa's siblings -- Nick, Madeline, 18, and Gianna, 16 -- grew up playing lacrosse in the lax-mad region. Nick started in goal on South River High's unbeaten 2012 Maryland state championship team and literally saved the team's perfect season in the title game.</a:t>
            </a:r>
          </a:p>
          <a:p>
            <a:endParaRPr lang="en-US"/>
          </a:p>
          <a:p>
            <a:r>
              <a:rPr lang="en-US"/>
              <a:t>He continues to play club lacrosse at NC State. It's good competition, he says, with plenty of talented players -- you can tell they're good because of the "lettuce" hairdo flowing from the backs of their helmets -- but not so serious that it interferes with his studies.</a:t>
            </a:r>
          </a:p>
          <a:p>
            <a:endParaRPr lang="en-US"/>
          </a:p>
          <a:p>
            <a:r>
              <a:rPr lang="en-US"/>
              <a:t>Meanwhile, Nina, a special-needs education teacher, and Paul, who runs a flooring business, devote their off hours to an adaptive lacrosse program for athletes with disabilities.</a:t>
            </a:r>
          </a:p>
          <a:p>
            <a:endParaRPr lang="en-US"/>
          </a:p>
          <a:p>
            <a:r>
              <a:rPr lang="en-US"/>
              <a:t>From 2008 to 2010, though, most of the family's off hours went to Rosa and her law. The quest began when Nina was called into a meeting at Rosa's elementary school and informed that her child's Individual education plan, a document that outlines goals for children receiving special needs services, changed her status from "other health impaired" to "mentally retarded." This despite Nina's request when Rosa first enrolled to make sure she wasn't labeled "retarded," due to the stigma the word carries. "It was bad," Nina recalls. "They called the meeting to change her code, and I was blindsided. I mentioned that they probably would never call an African-American girl the N-word, and they were really uncomfortable with that."</a:t>
            </a:r>
          </a:p>
        </p:txBody>
      </p:sp>
      <p:sp>
        <p:nvSpPr>
          <p:cNvPr id="4" name="Slide Number Placeholder 3"/>
          <p:cNvSpPr>
            <a:spLocks noGrp="1"/>
          </p:cNvSpPr>
          <p:nvPr>
            <p:ph type="sldNum" sz="quarter" idx="5"/>
          </p:nvPr>
        </p:nvSpPr>
        <p:spPr/>
        <p:txBody>
          <a:bodyPr/>
          <a:lstStyle/>
          <a:p>
            <a:fld id="{C3490FC5-CC75-4F6C-8AF9-3B77BEFF15E1}" type="slidenum">
              <a:rPr lang="en-US" smtClean="0"/>
              <a:t>20</a:t>
            </a:fld>
            <a:endParaRPr lang="en-US"/>
          </a:p>
        </p:txBody>
      </p:sp>
    </p:spTree>
    <p:extLst>
      <p:ext uri="{BB962C8B-B14F-4D97-AF65-F5344CB8AC3E}">
        <p14:creationId xmlns:p14="http://schemas.microsoft.com/office/powerpoint/2010/main" val="3958059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March 23, 2010 – Barak Obama signs Affordable Care Act. </a:t>
            </a:r>
          </a:p>
        </p:txBody>
      </p:sp>
      <p:sp>
        <p:nvSpPr>
          <p:cNvPr id="4" name="Slide Number Placeholder 3"/>
          <p:cNvSpPr>
            <a:spLocks noGrp="1"/>
          </p:cNvSpPr>
          <p:nvPr>
            <p:ph type="sldNum" sz="quarter" idx="5"/>
          </p:nvPr>
        </p:nvSpPr>
        <p:spPr/>
        <p:txBody>
          <a:bodyPr/>
          <a:lstStyle/>
          <a:p>
            <a:fld id="{C3490FC5-CC75-4F6C-8AF9-3B77BEFF15E1}" type="slidenum">
              <a:rPr lang="en-US" smtClean="0"/>
              <a:t>21</a:t>
            </a:fld>
            <a:endParaRPr lang="en-US"/>
          </a:p>
        </p:txBody>
      </p:sp>
    </p:spTree>
    <p:extLst>
      <p:ext uri="{BB962C8B-B14F-4D97-AF65-F5344CB8AC3E}">
        <p14:creationId xmlns:p14="http://schemas.microsoft.com/office/powerpoint/2010/main" val="344737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22</a:t>
            </a:fld>
            <a:endParaRPr lang="en-US"/>
          </a:p>
        </p:txBody>
      </p:sp>
    </p:spTree>
    <p:extLst>
      <p:ext uri="{BB962C8B-B14F-4D97-AF65-F5344CB8AC3E}">
        <p14:creationId xmlns:p14="http://schemas.microsoft.com/office/powerpoint/2010/main" val="49885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SG – we often get referrals at RCPD to discuss how to make MSU more inclusive for our disabled students and employees. It is not the responsibility of RCPD, or the Office of Institutional Diversity and Equity, or the Inclusive Campus Initiative, or any other one unit to foster inclusion at MSU, it is on all of us to do so. That includes making MSU an accessible space for all our students and employees.</a:t>
            </a:r>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23</a:t>
            </a:fld>
            <a:endParaRPr lang="en-US"/>
          </a:p>
        </p:txBody>
      </p:sp>
    </p:spTree>
    <p:extLst>
      <p:ext uri="{BB962C8B-B14F-4D97-AF65-F5344CB8AC3E}">
        <p14:creationId xmlns:p14="http://schemas.microsoft.com/office/powerpoint/2010/main" val="31614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Indiana enacted the first eugenic sterilization law in 1907, and the US Supreme Court upheld such laws in 1927. State programs targeted institutionalized, mentally disabled women. Beginning in the late 1930s, proponents rationalized involuntary sterilization as protecting vulnerable women from unwanted pregnancy. By World War II, programs in the United States had sterilized approximately 60,000 persons. After the horrific revelations concerning Nazi eugenics (German Hereditary Health Courts approved at least 400,000 sterilization operations in less than a decade), eugenic sterilization programs in the United States declined rapidly. </a:t>
            </a:r>
          </a:p>
          <a:p>
            <a:endParaRPr lang="en-US"/>
          </a:p>
          <a:p>
            <a:r>
              <a:rPr lang="en-US"/>
              <a:t>In 1927, the U.S. Supreme Court decided, by a vote of 8 to 1, to uphold a state's right to forcibly sterilize a person considered unfit to procreate. The case, known as Buck v. Bell, centered on a young woman named Carrie Buck, whom the state of Virginia had deemed to be "feebleminded.“</a:t>
            </a:r>
          </a:p>
          <a:p>
            <a:endParaRPr lang="en-US"/>
          </a:p>
          <a:p>
            <a:r>
              <a:rPr lang="en-US"/>
              <a:t>All told, as many as 70,000 Americans were forcibly sterilized during the 20th century. The victims of state-mandated sterilization included people like Buck who had been labeled "mentally deficient," as well as those who </a:t>
            </a:r>
            <a:r>
              <a:rPr lang="en-US" err="1"/>
              <a:t>who</a:t>
            </a:r>
            <a:r>
              <a:rPr lang="en-US"/>
              <a:t> were deaf, blind and diseased. Minorities, poor people and "promiscuous" women were often targeted.</a:t>
            </a:r>
          </a:p>
        </p:txBody>
      </p:sp>
      <p:sp>
        <p:nvSpPr>
          <p:cNvPr id="4" name="Slide Number Placeholder 3"/>
          <p:cNvSpPr>
            <a:spLocks noGrp="1"/>
          </p:cNvSpPr>
          <p:nvPr>
            <p:ph type="sldNum" sz="quarter" idx="5"/>
          </p:nvPr>
        </p:nvSpPr>
        <p:spPr/>
        <p:txBody>
          <a:bodyPr/>
          <a:lstStyle/>
          <a:p>
            <a:fld id="{C3490FC5-CC75-4F6C-8AF9-3B77BEFF15E1}" type="slidenum">
              <a:rPr lang="en-US" smtClean="0"/>
              <a:t>3</a:t>
            </a:fld>
            <a:endParaRPr lang="en-US"/>
          </a:p>
        </p:txBody>
      </p:sp>
    </p:spTree>
    <p:extLst>
      <p:ext uri="{BB962C8B-B14F-4D97-AF65-F5344CB8AC3E}">
        <p14:creationId xmlns:p14="http://schemas.microsoft.com/office/powerpoint/2010/main" val="238352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SG - Before we can talk about disability inclusion, we have to look at how we define disability. There are multiple models of disability but for purposes of time and ease of explanation, we are going to briefly review just two: the Medical and Social models. This is a graphic created by </a:t>
            </a:r>
            <a:r>
              <a:rPr lang="en-US" err="1"/>
              <a:t>Jaedyn</a:t>
            </a:r>
            <a:r>
              <a:rPr lang="en-US"/>
              <a:t> </a:t>
            </a:r>
            <a:r>
              <a:rPr lang="en-US" err="1"/>
              <a:t>Ruli</a:t>
            </a:r>
            <a:r>
              <a:rPr lang="en-US"/>
              <a:t> for Disabled in Higher Ed that breaks down the Models of Disability:</a:t>
            </a:r>
          </a:p>
          <a:p>
            <a:endParaRPr lang="en-US"/>
          </a:p>
          <a:p>
            <a:r>
              <a:rPr lang="en-US"/>
              <a:t>Medical Model:</a:t>
            </a:r>
          </a:p>
          <a:p>
            <a:r>
              <a:rPr lang="en-US"/>
              <a:t>Defines disability by what a disabled person lacks in physical and productive ability. </a:t>
            </a:r>
            <a:br>
              <a:rPr lang="en-US"/>
            </a:br>
            <a:r>
              <a:rPr lang="en-US"/>
              <a:t>Conceptualizes that barriers a disabled person faces are because of their reduced or impaired ability</a:t>
            </a:r>
          </a:p>
          <a:p>
            <a:r>
              <a:rPr lang="en-US"/>
              <a:t>Example: A blind person struggles in a restaurant because they cannot see the menu.</a:t>
            </a:r>
          </a:p>
          <a:p>
            <a:r>
              <a:rPr lang="en-US"/>
              <a:t>Under the medical model a disabled person should adjust to fit into society &amp; environment. It is 'Deficits'-based, the PWD needs to be 'cured/fixed,’ or is an object of charity, is used as “inspiration” for others, and oftentimes has little say in decisions made for them as the medical provider, parent or caregiver, or educator is the “expert,”</a:t>
            </a:r>
          </a:p>
          <a:p>
            <a:endParaRPr lang="en-US"/>
          </a:p>
          <a:p>
            <a:r>
              <a:rPr lang="en-US"/>
              <a:t>Social Model:</a:t>
            </a:r>
          </a:p>
          <a:p>
            <a:r>
              <a:rPr lang="en-US"/>
              <a:t>Believes that barriers that disabled people face are because society is not accessibly designed.</a:t>
            </a:r>
          </a:p>
          <a:p>
            <a:r>
              <a:rPr lang="en-US"/>
              <a:t>Focuses efforts on addressing the societal barriers to access and equity for disabled people.</a:t>
            </a:r>
          </a:p>
          <a:p>
            <a:r>
              <a:rPr lang="en-US"/>
              <a:t>Example: A blind person struggles in a restaurant because the restaurant does not have braille or electronic menus.</a:t>
            </a:r>
          </a:p>
          <a:p>
            <a:r>
              <a:rPr lang="en-US"/>
              <a:t>Under the social model, the PWD has human needs, and Society/environment should adjust BIASES/barriers. This is important to note because barriers can be a person’s bias against disability, or biases against certain disabilities or conditions.</a:t>
            </a:r>
          </a:p>
          <a:p>
            <a:r>
              <a:rPr lang="en-US"/>
              <a:t>The social model is a Strengths-based approach that emphasizes the Person has equal rights &amp; is not broken, does not need to be cured or fixed, and the disabled person has a right to autonomy, choice, and consent.</a:t>
            </a:r>
          </a:p>
          <a:p>
            <a:endParaRPr lang="en-US"/>
          </a:p>
          <a:p>
            <a:r>
              <a:rPr lang="en-US"/>
              <a:t>This is a very basic overview, but it gives us a good starting point for understanding disability perspectives. For more information on this and many of the other topics we will be discussing today, RCPD has a self-paced D2L you can access that goes into more detail, or you are welcome to participate in this year’s learning community to continue the discussion.</a:t>
            </a:r>
          </a:p>
        </p:txBody>
      </p:sp>
      <p:sp>
        <p:nvSpPr>
          <p:cNvPr id="4" name="Slide Number Placeholder 3"/>
          <p:cNvSpPr>
            <a:spLocks noGrp="1"/>
          </p:cNvSpPr>
          <p:nvPr>
            <p:ph type="sldNum" sz="quarter" idx="5"/>
          </p:nvPr>
        </p:nvSpPr>
        <p:spPr/>
        <p:txBody>
          <a:bodyPr/>
          <a:lstStyle/>
          <a:p>
            <a:fld id="{C3490FC5-CC75-4F6C-8AF9-3B77BEFF15E1}" type="slidenum">
              <a:rPr lang="en-US" smtClean="0"/>
              <a:t>24</a:t>
            </a:fld>
            <a:endParaRPr lang="en-US"/>
          </a:p>
        </p:txBody>
      </p:sp>
    </p:spTree>
    <p:extLst>
      <p:ext uri="{BB962C8B-B14F-4D97-AF65-F5344CB8AC3E}">
        <p14:creationId xmlns:p14="http://schemas.microsoft.com/office/powerpoint/2010/main" val="2201355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SG – Next high-level fly-through quickly overview: intersectionality. Because that’s something we can dissect in 3 minutes or less. </a:t>
            </a:r>
            <a:r>
              <a:rPr lang="en-US">
                <a:sym typeface="Wingdings" panose="05000000000000000000" pitchFamily="2" charset="2"/>
              </a:rPr>
              <a:t></a:t>
            </a:r>
            <a:endParaRPr lang="en-US"/>
          </a:p>
          <a:p>
            <a:endParaRPr lang="en-US"/>
          </a:p>
          <a:p>
            <a:r>
              <a:rPr lang="en-US" err="1"/>
              <a:t>Kimberle</a:t>
            </a:r>
            <a:r>
              <a:rPr lang="en-US"/>
              <a:t> Crenshaw coined “intersectionality” to describe the multiple layers of discrimination that African American girls and women experience: the discrimination is not just based on race and not just based on gender but is the confluence and oppression of both identities. She defines it as “a metaphor for understanding the ways that multiple forms of inequality or disadvantage sometimes compound themselves and create obstacles that often are not understood among conventional thinking.”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Center for Intersectionality and Social Policy Studies further clarifies that “It starts from the premise that people have multiple identities, and being members of more than “group,” they can simultaneously experience oppression and privilege. Intersectionality sheds light on the unique experiences that are produced when various forms of discrimination intersect with these converging identities.”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 one person holds just one identity, we are all multi-faceted individuals with multiple identities. In the graphic here, we have multiple identity bases: Race, Religion, Disability, Class, Trauma experience, Relational Status, Gender identity, Sexual identity, etc. Each of these identities overlaps with one another to form our personhood, and each of these roles experience oppression or power based on intersecting identities and not in a vacuum of individual identities.</a:t>
            </a:r>
          </a:p>
          <a:p>
            <a:endParaRPr lang="en-US"/>
          </a:p>
          <a:p>
            <a:r>
              <a:rPr lang="en-US"/>
              <a:t>This is a high-level overview, and of course there is much more we could go into and hold an entire summit based on this topic alone. </a:t>
            </a:r>
            <a:br>
              <a:rPr lang="en-US"/>
            </a:br>
            <a:endParaRPr lang="en-US"/>
          </a:p>
          <a:p>
            <a:r>
              <a:rPr lang="en-US"/>
              <a:t>To review: Medical Model puts the focus on the person as responsible for the disability barriers. Social Model puts the focus on society for the disability barriers. Intersectionality is the way our multiple identity roles overlap and experience inequity, oppression, or discrimination. Hold onto these frameworks while we take a look at how identities play out in power dynamics. </a:t>
            </a:r>
          </a:p>
        </p:txBody>
      </p:sp>
      <p:sp>
        <p:nvSpPr>
          <p:cNvPr id="4" name="Slide Number Placeholder 3"/>
          <p:cNvSpPr>
            <a:spLocks noGrp="1"/>
          </p:cNvSpPr>
          <p:nvPr>
            <p:ph type="sldNum" sz="quarter" idx="5"/>
          </p:nvPr>
        </p:nvSpPr>
        <p:spPr/>
        <p:txBody>
          <a:bodyPr/>
          <a:lstStyle/>
          <a:p>
            <a:fld id="{C3490FC5-CC75-4F6C-8AF9-3B77BEFF15E1}" type="slidenum">
              <a:rPr lang="en-US" smtClean="0"/>
              <a:t>25</a:t>
            </a:fld>
            <a:endParaRPr lang="en-US"/>
          </a:p>
        </p:txBody>
      </p:sp>
    </p:spTree>
    <p:extLst>
      <p:ext uri="{BB962C8B-B14F-4D97-AF65-F5344CB8AC3E}">
        <p14:creationId xmlns:p14="http://schemas.microsoft.com/office/powerpoint/2010/main" val="1967285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SG – This is a Power and Privilege Wheel, adapted by Lauren [</a:t>
            </a:r>
            <a:r>
              <a:rPr lang="en-US" err="1"/>
              <a:t>Antrosilio</a:t>
            </a:r>
            <a:r>
              <a:rPr lang="en-US"/>
              <a:t>] and Kimberly </a:t>
            </a:r>
            <a:r>
              <a:rPr lang="en-US" err="1"/>
              <a:t>Puttman</a:t>
            </a:r>
            <a:r>
              <a:rPr lang="en-US"/>
              <a:t> from Sylvia Duckworth’s Wheel of Power and Privilege. If you are familiar with Sylvia Duckworth’s work, they do a lot of work around social identities and where power is centered versus where populations are more marginalized. Again, this will be a high-level overview because like disability models and intersectionality, we could spend all day discussing this work, but we want to give you some framework for building inclusive practices by understanding the roles held in various spaces, particularly at a predominantly white institution like MSU. </a:t>
            </a:r>
          </a:p>
          <a:p>
            <a:endParaRPr lang="en-US"/>
          </a:p>
          <a:p>
            <a:r>
              <a:rPr lang="en-US"/>
              <a:t>This wheel has three levels: Power centered in the middle, with marginalization increasing the further outside the center we go. I think it is important to note that this is a tool to help identify how intersecting identities sit within power structures to increase the marginalization an individual may experience and should not be used as means of dismissing anyone’s lived experiences. We don’t want anyone saying “well that’s just </a:t>
            </a:r>
            <a:r>
              <a:rPr lang="en-US" i="1"/>
              <a:t>some </a:t>
            </a:r>
            <a:r>
              <a:rPr lang="en-US" i="0"/>
              <a:t>neurodivergence so you’re not </a:t>
            </a:r>
            <a:r>
              <a:rPr lang="en-US" i="1"/>
              <a:t>really</a:t>
            </a:r>
            <a:r>
              <a:rPr lang="en-US" i="0"/>
              <a:t> experiencing discrimination,” or anything with any other role or identity.</a:t>
            </a:r>
            <a:endParaRPr lang="en-US"/>
          </a:p>
          <a:p>
            <a:endParaRPr lang="en-US"/>
          </a:p>
          <a:p>
            <a:r>
              <a:rPr lang="en-US"/>
              <a:t>At the center of the wheel is the word POWER, and the identities at the center are those that tend to hold the most power and experience the most privilege (unearned advantage). Here you will see identities like straight, neurotypical, wealthy, white,, thin, citizen, cisgender man, and able-bodied although we would use non-disabled, etc. </a:t>
            </a:r>
          </a:p>
          <a:p>
            <a:endParaRPr lang="en-US"/>
          </a:p>
          <a:p>
            <a:r>
              <a:rPr lang="en-US"/>
              <a:t>The middle ring indicates identities that may hold some power and may experience some oppression, discrimination, and marginalization. In this ring we see “some neurodivergence,” mild disability, documented non-citizen, cisgender woman, “mostly stable” mental health conditions, etc. Note that this is a generalization and not meant to minimize the experiences of anyone that may identify with roles in this center ring. It is simply a tool to help understand increasing levels of marginalization based on identities that may intersect as discussed in the previous slide. </a:t>
            </a:r>
          </a:p>
          <a:p>
            <a:endParaRPr lang="en-US"/>
          </a:p>
          <a:p>
            <a:r>
              <a:rPr lang="en-US"/>
              <a:t>The furthest ring represents traditionally the most marginalized populations, such as dark skin color, undocumented citizenship status, transgender, intersex or non-binary individuals, significant disability or neurodivergence, etc. The more of these marginalized identities an individual holds within that intersectional framework we just talked about, the more oppression they experience based on society’s view of them. Remember those models of disability? Medical model says the issue lies with the individual; the social model says the issue lies with society. Society is creating barriers to access based on disability, just as societal barriers exist based on these other identities and they all overlap to create systemic oppression. </a:t>
            </a:r>
          </a:p>
          <a:p>
            <a:endParaRPr lang="en-US"/>
          </a:p>
          <a:p>
            <a:r>
              <a:rPr lang="en-US"/>
              <a:t>If we think about the civil rights-related laws that Tracy just went over with us, and the relative recency of the disability laws and regulations requiring minimal compliances, we can see how these structures that have been in place for years have benefited those in the center ring, and how those with identities in the outer rings have been left out. </a:t>
            </a:r>
          </a:p>
          <a:p>
            <a:endParaRPr lang="en-US"/>
          </a:p>
          <a:p>
            <a:r>
              <a:rPr lang="en-US"/>
              <a:t>This is a very basic, simplistic view of all of this, but it gives you the general idea.</a:t>
            </a:r>
          </a:p>
        </p:txBody>
      </p:sp>
      <p:sp>
        <p:nvSpPr>
          <p:cNvPr id="4" name="Slide Number Placeholder 3"/>
          <p:cNvSpPr>
            <a:spLocks noGrp="1"/>
          </p:cNvSpPr>
          <p:nvPr>
            <p:ph type="sldNum" sz="quarter" idx="5"/>
          </p:nvPr>
        </p:nvSpPr>
        <p:spPr/>
        <p:txBody>
          <a:bodyPr/>
          <a:lstStyle/>
          <a:p>
            <a:fld id="{C3490FC5-CC75-4F6C-8AF9-3B77BEFF15E1}" type="slidenum">
              <a:rPr lang="en-US" smtClean="0"/>
              <a:t>26</a:t>
            </a:fld>
            <a:endParaRPr lang="en-US"/>
          </a:p>
        </p:txBody>
      </p:sp>
    </p:spTree>
    <p:extLst>
      <p:ext uri="{BB962C8B-B14F-4D97-AF65-F5344CB8AC3E}">
        <p14:creationId xmlns:p14="http://schemas.microsoft.com/office/powerpoint/2010/main" val="3932990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SG – Are we having fun yet? I promise I will start talking about inclusion very soon, but let’s first talk about ableism. Ableism, like other “isms” in society, is a discrimination based on disability or ability to perform.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err="1"/>
              <a:t>EqUUal</a:t>
            </a:r>
            <a:r>
              <a:rPr lang="en-US"/>
              <a:t> Access defines ableism as “Based on the belief that disability is a defect [read: medical model] rather than a dimension of human diversity, ableism affects those with disabilities by inhibiting their access to and power within institutional structures that fulfill needs, like health care, employment, housing, government, education, religion, the media, and the legal system…Like racism, sexism, or homophobia, ableism is directed at individuals and built into social structures; it is lived out purposefully, accidentally, and unknowingly.” I like this updated definition because it goes into the structural oppression that is ableism. </a:t>
            </a:r>
            <a:r>
              <a:rPr lang="en-US" err="1"/>
              <a:t>EqUUal</a:t>
            </a:r>
            <a:r>
              <a:rPr lang="en-US"/>
              <a:t> Access’s prior definition was a little more simple so I will share that as well: "Ableism is a form of discrimination that treats non-disabled people as the "standard" to which all others are held. It can take the form of ideas and assumptions, stereotypes, attitudes and practices, physical barriers in the environment, or larger scale oppression. </a:t>
            </a:r>
            <a:r>
              <a:rPr lang="en-US" b="1"/>
              <a:t>It is often unintentional, and most people are completely unaware of the impact of their words or actions</a:t>
            </a:r>
            <a:r>
              <a:rPr lang="en-US"/>
              <a:t>."</a:t>
            </a:r>
          </a:p>
          <a:p>
            <a:pPr marL="0"/>
            <a:endParaRPr lang="en-US" sz="1200"/>
          </a:p>
          <a:p>
            <a:pPr marL="0"/>
            <a:r>
              <a:rPr lang="en-US" sz="1200"/>
              <a:t>ABLEISM</a:t>
            </a:r>
            <a:endParaRPr lang="en-US" sz="1200">
              <a:ea typeface="Calibri"/>
              <a:cs typeface="Calibri"/>
            </a:endParaRPr>
          </a:p>
          <a:p>
            <a:pPr marL="0"/>
            <a:r>
              <a:rPr lang="en-US" sz="1200"/>
              <a:t>noun</a:t>
            </a:r>
            <a:endParaRPr lang="en-US" sz="1200">
              <a:ea typeface="Calibri"/>
              <a:cs typeface="Calibri"/>
            </a:endParaRPr>
          </a:p>
          <a:p>
            <a:pPr marL="0"/>
            <a:r>
              <a:rPr lang="en-US" sz="1200"/>
              <a:t>A system that places value on people's bodies and minds based on societally constructed ideas of normalcy, intelligence, excellence and productivity. These constructed ideas are deeply rooted in anti-Blackness, eugenics, colonialism and capitalism. </a:t>
            </a:r>
            <a:endParaRPr lang="en-US" sz="1200">
              <a:ea typeface="Calibri"/>
              <a:cs typeface="Calibri"/>
            </a:endParaRPr>
          </a:p>
          <a:p>
            <a:pPr marL="0"/>
            <a:r>
              <a:rPr lang="en-US" sz="1200"/>
              <a:t>This form of systemic oppression leads to people and society determining who is valuable and worthy based on a person's appearance and/or their ability to satisfactorily [re]produce, excel and "behave."</a:t>
            </a:r>
            <a:endParaRPr lang="en-US" sz="1200">
              <a:ea typeface="Calibri"/>
              <a:cs typeface="Calibri"/>
            </a:endParaRPr>
          </a:p>
          <a:p>
            <a:pPr marL="0"/>
            <a:r>
              <a:rPr lang="en-US" sz="1200"/>
              <a:t>You do not have to be disabled to experience ableism.</a:t>
            </a:r>
            <a:endParaRPr lang="en-US" sz="1200">
              <a:ea typeface="Calibri"/>
              <a:cs typeface="Calibri"/>
            </a:endParaRPr>
          </a:p>
          <a:p>
            <a:pPr marL="0"/>
            <a:endParaRPr lang="en-US" sz="1200"/>
          </a:p>
          <a:p>
            <a:r>
              <a:rPr lang="en-US"/>
              <a:t>Okay, let’s recap what we have learned so far: </a:t>
            </a:r>
          </a:p>
          <a:p>
            <a:r>
              <a:rPr lang="en-US"/>
              <a:t>Disability as defined by the medical model is the responsibility of the person to deal with, as defined by the social model is society’s responsibility to deal with because of the barriers placed by an inaccessible society. Intersectionality is the idea that we are multi-faceted individuals with multiple identities and discrimination and oppression is based on intersecting identities and not in a vacuum of individual identities.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Calibri"/>
                <a:cs typeface="Calibri"/>
              </a:rPr>
              <a:t>Ableism is a structure that determines a person’s worth based on what they can do, which is based on other’s perceptions of what they should be able to do. </a:t>
            </a:r>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27</a:t>
            </a:fld>
            <a:endParaRPr lang="en-US"/>
          </a:p>
        </p:txBody>
      </p:sp>
    </p:spTree>
    <p:extLst>
      <p:ext uri="{BB962C8B-B14F-4D97-AF65-F5344CB8AC3E}">
        <p14:creationId xmlns:p14="http://schemas.microsoft.com/office/powerpoint/2010/main" val="1471980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accessibility! I like this graphic because it illustrates Equality, Accommodation, which is what we do at RCPD, and Accessibility, which is what we should be doing as an institution. Remember, creating a culture of inclusion is everyone’s responsibility.</a:t>
            </a:r>
          </a:p>
          <a:p>
            <a:endParaRPr lang="en-US"/>
          </a:p>
          <a:p>
            <a:r>
              <a:rPr lang="en-US"/>
              <a:t>When we come at things from a “one size fits all” approach and treat everyone equally regardless of their needs, we are illustrating what we see in panel 1: Equality. Three people are at the whiteboard, but the individual in the wheelchair cannot access the board at all, and the shorter person can only access the very bottom of it. One person can access more of it and is able to make more full use of the board. Everyone is given the same chance to participate but is not going to benefit equally. Keep this thought in mind: </a:t>
            </a:r>
            <a:r>
              <a:rPr lang="en-US" u="sng"/>
              <a:t>everyone getting the same chance to participate but not benefitting the equally</a:t>
            </a:r>
            <a:r>
              <a:rPr lang="en-US"/>
              <a:t>. For my teaching friends, you know those sections of the class discussion when you say something like “you might see this again so it might be good to make note of it. That’s this part. </a:t>
            </a:r>
            <a:r>
              <a:rPr lang="en-US">
                <a:sym typeface="Wingdings" panose="05000000000000000000" pitchFamily="2" charset="2"/>
              </a:rPr>
              <a:t></a:t>
            </a:r>
            <a:endParaRPr lang="en-US"/>
          </a:p>
          <a:p>
            <a:endParaRPr lang="en-US"/>
          </a:p>
          <a:p>
            <a:r>
              <a:rPr lang="en-US"/>
              <a:t>The 2nd panel is the accommodation approach – this is what we work to achieve at RCPD. Putting accommodations in place to help achieve equity. Nothing changes in the design of the course or program, but some accommodations are put in place to level the playing field and give everyone the same opportunity to benefit from the services and programs.</a:t>
            </a:r>
          </a:p>
          <a:p>
            <a:endParaRPr lang="en-US"/>
          </a:p>
          <a:p>
            <a:r>
              <a:rPr lang="en-US"/>
              <a:t>The 3</a:t>
            </a:r>
            <a:r>
              <a:rPr lang="en-US" baseline="30000"/>
              <a:t>rd</a:t>
            </a:r>
            <a:r>
              <a:rPr lang="en-US"/>
              <a:t> panel describes Accessibility or a universal design approach wherein the design of course or program truly benefits all. One caveat about a UD approach – it does not eliminate all accommodations but it does make things more accessible for everyone and can reduce the need for individual accommodations.</a:t>
            </a:r>
          </a:p>
          <a:p>
            <a:endParaRPr lang="en-US"/>
          </a:p>
          <a:p>
            <a:pPr marL="0" indent="0">
              <a:buNone/>
            </a:pPr>
            <a:r>
              <a:rPr lang="en-US" sz="1200"/>
              <a:t>Accessibility is the practice of making information, activities, and/or environments sensible, meaningful, and usable for as many people as possible. It is about providing true equal access for students. </a:t>
            </a:r>
            <a:br>
              <a:rPr lang="en-US" sz="1200"/>
            </a:br>
            <a:endParaRPr lang="en-US" sz="1000"/>
          </a:p>
        </p:txBody>
      </p:sp>
      <p:sp>
        <p:nvSpPr>
          <p:cNvPr id="4" name="Slide Number Placeholder 3"/>
          <p:cNvSpPr>
            <a:spLocks noGrp="1"/>
          </p:cNvSpPr>
          <p:nvPr>
            <p:ph type="sldNum" sz="quarter" idx="5"/>
          </p:nvPr>
        </p:nvSpPr>
        <p:spPr/>
        <p:txBody>
          <a:bodyPr/>
          <a:lstStyle/>
          <a:p>
            <a:fld id="{BF105DB2-FD3E-441D-8B7E-7AE83ECE27B3}" type="slidenum">
              <a:rPr lang="en-US" smtClean="0"/>
              <a:t>28</a:t>
            </a:fld>
            <a:endParaRPr lang="en-US"/>
          </a:p>
        </p:txBody>
      </p:sp>
    </p:spTree>
    <p:extLst>
      <p:ext uri="{BB962C8B-B14F-4D97-AF65-F5344CB8AC3E}">
        <p14:creationId xmlns:p14="http://schemas.microsoft.com/office/powerpoint/2010/main" val="4015114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Using the frameworks we have discussed, let’s talk a little about accessibility fostering inclusion and belonging. </a:t>
            </a:r>
            <a:r>
              <a:rPr lang="en-US"/>
              <a:t>Disability intersects across multiple marginalized groups. Disability inclusion involves actively engaging individuals with disabilities in everyday activities and promoting opportunities for them to assume roles comparable to their peers without disabilities.</a:t>
            </a:r>
            <a:endParaRPr lang="en-US" sz="1200"/>
          </a:p>
          <a:p>
            <a:pPr marL="0" indent="0">
              <a:buNone/>
            </a:pPr>
            <a:endParaRPr lang="en-US" sz="1200"/>
          </a:p>
          <a:p>
            <a:pPr marL="0" indent="0">
              <a:buNone/>
            </a:pPr>
            <a:r>
              <a:rPr lang="en-US" sz="1200"/>
              <a:t>Maintaining an inclusive and accessible environment is about recognizing our own power and privilege when we enter a space and how that can create barriers to access, particularly for multiply-marginalized students and employees alike. It is important that we recognize that access is about more than the ADA and Section 504, it’s about recognizing the space we are in and our roles, and how those roles interact and intersect with those around us. Looking at that Power &amp; Privilege Wheel, how do the identities of power we hold interact with the marginalized identities in the spaces we are in around campus, physically or virtually. </a:t>
            </a:r>
          </a:p>
          <a:p>
            <a:pPr marL="0" indent="0">
              <a:buNone/>
            </a:pPr>
            <a:endParaRPr lang="en-US" sz="1200"/>
          </a:p>
          <a:p>
            <a:pPr marL="0" indent="0">
              <a:buNone/>
            </a:pPr>
            <a:r>
              <a:rPr lang="en-US" sz="1200"/>
              <a:t>Disability inclusion involves actively engaging individuals with disabilities in everyday activities and promoting opportunities for them to assume roles comparable to their peers without disabilities. </a:t>
            </a:r>
          </a:p>
          <a:p>
            <a:pPr marL="0" indent="0">
              <a:buNone/>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Accessibility is viewing disability needs through an inclusive lens instead of minimal compliance. This means reviewing departmental and program policies and practices for inclusivity and accessibility and evaluating the “why” behind the practices in place. If the answer to “why do we do things this way?” is “we have always done it this way,” then it’s probably time to reevaluate. </a:t>
            </a:r>
          </a:p>
          <a:p>
            <a:pPr marL="0" indent="0">
              <a:buNone/>
            </a:pPr>
            <a:endParaRPr lang="en-US" sz="1200"/>
          </a:p>
          <a:p>
            <a:pPr marL="0" indent="0">
              <a:buNone/>
            </a:pPr>
            <a:r>
              <a:rPr lang="en-US" sz="1200"/>
              <a:t>Accessibility is more than passing a Microsoft accessibility check, although that is important! It is about proactively planning for diverse needs – having captions available, multiple formats for materials, reviewing all spaces for access and a quiet space to retreat to for those that need it, providing clear guidance on policies and expectations, operating from a trauma-informed lens, and being aware of the language we use and its impacts on others.</a:t>
            </a:r>
            <a:br>
              <a:rPr lang="en-US" sz="1200"/>
            </a:br>
            <a:endParaRPr lang="en-US" sz="1200"/>
          </a:p>
          <a:p>
            <a:r>
              <a:rPr lang="en-US" sz="1200">
                <a:solidFill>
                  <a:schemeClr val="tx1"/>
                </a:solidFill>
                <a:latin typeface="Arial" panose="020B0604020202020204" pitchFamily="34" charset="0"/>
                <a:cs typeface="Arial" panose="020B0604020202020204" pitchFamily="34" charset="0"/>
              </a:rPr>
              <a:t>Accessibility is about planning for diverse needs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Using accessible spaces for classes and events</a:t>
            </a:r>
          </a:p>
          <a:p>
            <a:pPr lvl="1"/>
            <a:r>
              <a:rPr lang="en-US" sz="1200">
                <a:solidFill>
                  <a:schemeClr val="tx1"/>
                </a:solidFill>
                <a:latin typeface="Arial" panose="020B0604020202020204" pitchFamily="34" charset="0"/>
                <a:cs typeface="Arial" panose="020B0604020202020204" pitchFamily="34" charset="0"/>
              </a:rPr>
              <a:t>Making accessible entrances the primary entrance for events</a:t>
            </a:r>
          </a:p>
          <a:p>
            <a:pPr lvl="1"/>
            <a:r>
              <a:rPr lang="en-US" sz="1200">
                <a:solidFill>
                  <a:schemeClr val="tx1"/>
                </a:solidFill>
                <a:latin typeface="Arial" panose="020B0604020202020204" pitchFamily="34" charset="0"/>
                <a:cs typeface="Arial" panose="020B0604020202020204" pitchFamily="34" charset="0"/>
              </a:rPr>
              <a:t>Use captions for in-person and online events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Using multiple formats for materials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Provide breaks &amp; allow people to leave as needed</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Providing clear guidance on policies and expectations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Operating from a trauma-informed lens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Be aware of the language we use and its impacts</a:t>
            </a:r>
          </a:p>
          <a:p>
            <a:pPr lvl="1"/>
            <a:r>
              <a:rPr lang="en-US" sz="1200">
                <a:solidFill>
                  <a:schemeClr val="tx1"/>
                </a:solidFill>
                <a:latin typeface="Arial" panose="020B0604020202020204" pitchFamily="34" charset="0"/>
                <a:ea typeface="Calibri"/>
                <a:cs typeface="Arial" panose="020B0604020202020204" pitchFamily="34" charset="0"/>
              </a:rPr>
              <a:t>Consider course design and if it creates barriers to learning for some populations</a:t>
            </a:r>
          </a:p>
          <a:p>
            <a:pPr marL="0" indent="0">
              <a:buNone/>
            </a:pPr>
            <a:endParaRPr lang="en-US" sz="1200"/>
          </a:p>
        </p:txBody>
      </p:sp>
      <p:sp>
        <p:nvSpPr>
          <p:cNvPr id="4" name="Slide Number Placeholder 3"/>
          <p:cNvSpPr>
            <a:spLocks noGrp="1"/>
          </p:cNvSpPr>
          <p:nvPr>
            <p:ph type="sldNum" sz="quarter" idx="5"/>
          </p:nvPr>
        </p:nvSpPr>
        <p:spPr/>
        <p:txBody>
          <a:bodyPr/>
          <a:lstStyle/>
          <a:p>
            <a:fld id="{C3490FC5-CC75-4F6C-8AF9-3B77BEFF15E1}" type="slidenum">
              <a:rPr lang="en-US" smtClean="0"/>
              <a:t>29</a:t>
            </a:fld>
            <a:endParaRPr lang="en-US"/>
          </a:p>
        </p:txBody>
      </p:sp>
    </p:spTree>
    <p:extLst>
      <p:ext uri="{BB962C8B-B14F-4D97-AF65-F5344CB8AC3E}">
        <p14:creationId xmlns:p14="http://schemas.microsoft.com/office/powerpoint/2010/main" val="3477253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Center your Work in Equity. The ADA was designed with these 4 pillars in mind: To promote Full Participation by individuals with disabilities, Independent Living, Equal Opportunity, and Economic Self-Sufficiency. Let’s break this down a little bit further: </a:t>
            </a:r>
          </a:p>
          <a:p>
            <a:endParaRPr lang="en-US"/>
          </a:p>
          <a:p>
            <a:r>
              <a:rPr lang="en-US"/>
              <a:t>Full participation: Can this be accessed by folx with physical, cognitive, auditory, and visual impacts? Is the course/program/event inclusive for all, or is this a “weeder” that tends to screen out some marginalized populations? </a:t>
            </a:r>
          </a:p>
          <a:p>
            <a:endParaRPr lang="en-US"/>
          </a:p>
          <a:p>
            <a:r>
              <a:rPr lang="en-US"/>
              <a:t>Independent living: Are we increasing accessible spaces on campus?</a:t>
            </a:r>
          </a:p>
          <a:p>
            <a:endParaRPr lang="en-US"/>
          </a:p>
          <a:p>
            <a:r>
              <a:rPr lang="en-US"/>
              <a:t>Equal opportunity: Remember that graphic of the white board where everyone was given the same chance to participate but not benefitting equally? Are all participants receiving equal opportunity to benefit from services? Equal opportunity does not mean all are treated equally. </a:t>
            </a:r>
          </a:p>
          <a:p>
            <a:endParaRPr lang="en-US"/>
          </a:p>
          <a:p>
            <a:r>
              <a:rPr lang="en-US"/>
              <a:t>Economic Self-sufficiency: Are we actively working to eliminate disability bias in our hiring and hiring disabled students, faculty, and staff at competitive salaries?</a:t>
            </a:r>
          </a:p>
          <a:p>
            <a:endParaRPr lang="en-US"/>
          </a:p>
          <a:p>
            <a:r>
              <a:rPr lang="en-US" sz="1200"/>
              <a:t>Each disabled person has a different lived experience of it, influenced by the societal barriers encountered and access to resources and support</a:t>
            </a:r>
          </a:p>
          <a:p>
            <a:r>
              <a:rPr lang="en-US" sz="1200"/>
              <a:t>Emphasize the whole personhood of the populations you work with, and in the work you do</a:t>
            </a:r>
          </a:p>
          <a:p>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30</a:t>
            </a:fld>
            <a:endParaRPr lang="en-US"/>
          </a:p>
        </p:txBody>
      </p:sp>
    </p:spTree>
    <p:extLst>
      <p:ext uri="{BB962C8B-B14F-4D97-AF65-F5344CB8AC3E}">
        <p14:creationId xmlns:p14="http://schemas.microsoft.com/office/powerpoint/2010/main" val="637010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9C3F823-AE0A-497F-B518-C0F4D060856E}" type="slidenum">
              <a:rPr lang="en-US" smtClean="0">
                <a:latin typeface="Arial" charset="0"/>
              </a:rPr>
              <a:pPr/>
              <a:t>31</a:t>
            </a:fld>
            <a:endParaRPr lang="en-US">
              <a:latin typeface="Arial" charset="0"/>
            </a:endParaRPr>
          </a:p>
        </p:txBody>
      </p:sp>
      <p:sp>
        <p:nvSpPr>
          <p:cNvPr id="60419" name="Rectangle 2"/>
          <p:cNvSpPr>
            <a:spLocks noGrp="1" noRot="1" noChangeAspect="1" noChangeArrowheads="1" noTextEdit="1"/>
          </p:cNvSpPr>
          <p:nvPr>
            <p:ph type="sldImg"/>
          </p:nvPr>
        </p:nvSpPr>
        <p:spPr>
          <a:xfrm>
            <a:off x="330200" y="696913"/>
            <a:ext cx="6197600" cy="3486150"/>
          </a:xfrm>
          <a:ln/>
        </p:spPr>
      </p:sp>
      <p:sp>
        <p:nvSpPr>
          <p:cNvPr id="60420" name="Rectangle 3"/>
          <p:cNvSpPr>
            <a:spLocks noGrp="1" noChangeArrowheads="1"/>
          </p:cNvSpPr>
          <p:nvPr>
            <p:ph type="body" idx="1"/>
          </p:nvPr>
        </p:nvSpPr>
        <p:spPr>
          <a:noFill/>
          <a:ln/>
        </p:spPr>
        <p:txBody>
          <a:bodyPr/>
          <a:lstStyle/>
          <a:p>
            <a:pPr marL="0" marR="0" indent="0" algn="l" defTabSz="914400" rtl="0" eaLnBrk="1" latinLnBrk="0" hangingPunct="1">
              <a:lnSpc>
                <a:spcPct val="100000"/>
              </a:lnSpc>
              <a:buClrTx/>
              <a:buSzTx/>
              <a:buFontTx/>
              <a:buNone/>
              <a:tabLst/>
              <a:defRPr/>
            </a:pPr>
            <a:r>
              <a:rPr lang="en-US">
                <a:latin typeface="Arial"/>
                <a:cs typeface="Arial"/>
              </a:rPr>
              <a:t>AP</a:t>
            </a:r>
            <a:endParaRPr lang="en-US">
              <a:latin typeface="Arial" charset="0"/>
            </a:endParaRPr>
          </a:p>
        </p:txBody>
      </p:sp>
    </p:spTree>
    <p:extLst>
      <p:ext uri="{BB962C8B-B14F-4D97-AF65-F5344CB8AC3E}">
        <p14:creationId xmlns:p14="http://schemas.microsoft.com/office/powerpoint/2010/main" val="2616664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AP</a:t>
            </a:r>
          </a:p>
          <a:p>
            <a:endParaRPr lang="en-US">
              <a:cs typeface="Calibri"/>
            </a:endParaRPr>
          </a:p>
          <a:p>
            <a:r>
              <a:rPr lang="en-US">
                <a:cs typeface="Calibri"/>
              </a:rPr>
              <a:t>To create an inclusive workplace, we first need to understand what the challenges are. Some common challenges when it comes to creating this environment are the following:</a:t>
            </a:r>
          </a:p>
          <a:p>
            <a:endParaRPr lang="en-US">
              <a:cs typeface="Calibri"/>
            </a:endParaRPr>
          </a:p>
          <a:p>
            <a:endParaRPr lang="en-US">
              <a:cs typeface="Calibri"/>
            </a:endParaRPr>
          </a:p>
          <a:p>
            <a:pPr algn="l">
              <a:buFont typeface="+mj-lt"/>
              <a:buNone/>
            </a:pPr>
            <a:r>
              <a:rPr lang="en-US" sz="1200" b="0" i="0" u="none">
                <a:solidFill>
                  <a:srgbClr val="0563C1"/>
                </a:solidFill>
                <a:effectLst/>
                <a:latin typeface="+mj-lt"/>
                <a:cs typeface="Arial" panose="020B0604020202020204" pitchFamily="34" charset="0"/>
              </a:rPr>
              <a:t>Physical Barriers</a:t>
            </a:r>
            <a:r>
              <a:rPr lang="en-US" sz="1200" b="0" i="0" u="none">
                <a:solidFill>
                  <a:schemeClr val="tx1"/>
                </a:solidFill>
                <a:effectLst/>
                <a:latin typeface="+mj-lt"/>
                <a:cs typeface="Arial" panose="020B0604020202020204" pitchFamily="34" charset="0"/>
              </a:rPr>
              <a:t>: Many workplaces aren't fully accessible. They often miss features like ramps, elevators, or accessible restrooms.</a:t>
            </a:r>
          </a:p>
          <a:p>
            <a:pPr algn="l">
              <a:buFont typeface="+mj-lt"/>
              <a:buNone/>
            </a:pPr>
            <a:endParaRPr lang="en-US" sz="1200" b="0" i="0" u="none">
              <a:solidFill>
                <a:schemeClr val="tx1"/>
              </a:solidFill>
              <a:effectLst/>
              <a:latin typeface="+mj-lt"/>
              <a:cs typeface="Arial" panose="020B0604020202020204" pitchFamily="34" charset="0"/>
            </a:endParaRPr>
          </a:p>
          <a:p>
            <a:pPr algn="l">
              <a:buFont typeface="+mj-lt"/>
              <a:buNone/>
            </a:pPr>
            <a:r>
              <a:rPr lang="en-US" sz="1200" b="0" i="0" u="none">
                <a:solidFill>
                  <a:srgbClr val="0563C1"/>
                </a:solidFill>
                <a:effectLst/>
                <a:latin typeface="+mj-lt"/>
                <a:cs typeface="Arial" panose="020B0604020202020204" pitchFamily="34" charset="0"/>
              </a:rPr>
              <a:t>Lack of Accommodations</a:t>
            </a:r>
            <a:r>
              <a:rPr lang="en-US" sz="1200" b="0" i="0" u="none">
                <a:solidFill>
                  <a:schemeClr val="tx1"/>
                </a:solidFill>
                <a:effectLst/>
                <a:latin typeface="+mj-lt"/>
                <a:cs typeface="Arial" panose="020B0604020202020204" pitchFamily="34" charset="0"/>
              </a:rPr>
              <a:t>: Some employers don’t provide the necessary support or accommodations that people might need. Additionally, there can be financial challenges for employers in providing this support.</a:t>
            </a:r>
          </a:p>
          <a:p>
            <a:pPr algn="l">
              <a:buFont typeface="+mj-lt"/>
              <a:buNone/>
            </a:pPr>
            <a:r>
              <a:rPr lang="en-US" sz="1200" b="0" i="0" u="none">
                <a:solidFill>
                  <a:srgbClr val="0563C1"/>
                </a:solidFill>
                <a:effectLst/>
                <a:latin typeface="+mj-lt"/>
                <a:cs typeface="Arial" panose="020B0604020202020204" pitchFamily="34" charset="0"/>
              </a:rPr>
              <a:t>Societal Attitudes and Prejudice: Negative attitudes and stereotypes about disabilities can lead to discrimination and exclusion</a:t>
            </a:r>
            <a:r>
              <a:rPr lang="en-US" sz="1200" b="0" i="0" u="none">
                <a:solidFill>
                  <a:schemeClr val="tx1"/>
                </a:solidFill>
                <a:effectLst/>
                <a:latin typeface="+mj-lt"/>
                <a:cs typeface="Arial" panose="020B0604020202020204" pitchFamily="34" charset="0"/>
              </a:rPr>
              <a:t>.</a:t>
            </a:r>
          </a:p>
          <a:p>
            <a:pPr algn="l">
              <a:buFont typeface="+mj-lt"/>
              <a:buNone/>
            </a:pPr>
            <a:endParaRPr lang="en-US" sz="1200" b="0" i="0" u="none">
              <a:solidFill>
                <a:schemeClr val="tx1"/>
              </a:solidFill>
              <a:effectLst/>
              <a:latin typeface="+mj-lt"/>
              <a:cs typeface="Arial" panose="020B0604020202020204" pitchFamily="34" charset="0"/>
            </a:endParaRPr>
          </a:p>
          <a:p>
            <a:pPr algn="l">
              <a:buFont typeface="+mj-lt"/>
              <a:buNone/>
            </a:pPr>
            <a:r>
              <a:rPr lang="en-US" sz="1200" b="0" i="0" u="none">
                <a:solidFill>
                  <a:srgbClr val="0563C1"/>
                </a:solidFill>
                <a:effectLst/>
                <a:latin typeface="+mj-lt"/>
                <a:cs typeface="Arial" panose="020B0604020202020204" pitchFamily="34" charset="0"/>
              </a:rPr>
              <a:t>Lack of Awareness and Training: Many employers and coworkers don't understand disabilities well or know how to support their colleagues with disabilities.</a:t>
            </a:r>
          </a:p>
          <a:p>
            <a:pPr algn="l">
              <a:buFont typeface="+mj-lt"/>
              <a:buNone/>
            </a:pPr>
            <a:endParaRPr lang="en-US" sz="1200" b="0" i="0" u="none">
              <a:solidFill>
                <a:schemeClr val="tx1"/>
              </a:solidFill>
              <a:effectLst/>
              <a:latin typeface="+mj-lt"/>
              <a:cs typeface="Arial" panose="020B0604020202020204" pitchFamily="34" charset="0"/>
            </a:endParaRPr>
          </a:p>
          <a:p>
            <a:pPr algn="l">
              <a:buFont typeface="+mj-lt"/>
              <a:buNone/>
            </a:pPr>
            <a:r>
              <a:rPr lang="en-US" sz="1200" b="0" i="0" u="none">
                <a:solidFill>
                  <a:srgbClr val="0563C1"/>
                </a:solidFill>
                <a:effectLst/>
                <a:latin typeface="+mj-lt"/>
                <a:cs typeface="Arial" panose="020B0604020202020204" pitchFamily="34" charset="0"/>
              </a:rPr>
              <a:t>Invisible Disabilities: Some disabilities, like mental health issues or long-term illnesses, aren't visible, making it tough for those employees to get the help they need.</a:t>
            </a:r>
          </a:p>
          <a:p>
            <a:pPr algn="l">
              <a:buFont typeface="+mj-lt"/>
              <a:buNone/>
            </a:pPr>
            <a:endParaRPr lang="en-US" sz="1200" b="0" i="0" u="none">
              <a:solidFill>
                <a:schemeClr val="tx1"/>
              </a:solidFill>
              <a:effectLst/>
              <a:latin typeface="+mj-lt"/>
              <a:cs typeface="Arial" panose="020B0604020202020204" pitchFamily="34" charset="0"/>
            </a:endParaRPr>
          </a:p>
          <a:p>
            <a:pPr algn="l">
              <a:buFont typeface="+mj-lt"/>
              <a:buNone/>
            </a:pPr>
            <a:r>
              <a:rPr lang="en-US" sz="1200" b="0" i="0" u="none">
                <a:solidFill>
                  <a:srgbClr val="0563C1"/>
                </a:solidFill>
                <a:effectLst/>
                <a:latin typeface="+mj-lt"/>
                <a:cs typeface="Arial" panose="020B0604020202020204" pitchFamily="34" charset="0"/>
              </a:rPr>
              <a:t>Disclosure Concerns: Some people hesitate to share their disabilities because they worry about being treated differently or facing negative reactions.</a:t>
            </a:r>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32</a:t>
            </a:fld>
            <a:endParaRPr lang="en-US"/>
          </a:p>
        </p:txBody>
      </p:sp>
    </p:spTree>
    <p:extLst>
      <p:ext uri="{BB962C8B-B14F-4D97-AF65-F5344CB8AC3E}">
        <p14:creationId xmlns:p14="http://schemas.microsoft.com/office/powerpoint/2010/main" val="1691518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a:t>
            </a:r>
          </a:p>
          <a:p>
            <a:endParaRPr lang="en-US"/>
          </a:p>
          <a:p>
            <a:r>
              <a:rPr lang="en-US"/>
              <a:t>Enhanced Morale and Job Satisfaction: When employees feel their different needs are recognized and met, they feel valued and respected. This boosts their happiness and job satisfaction.</a:t>
            </a:r>
          </a:p>
          <a:p>
            <a:endParaRPr lang="en-US"/>
          </a:p>
          <a:p>
            <a:r>
              <a:rPr lang="en-US"/>
              <a:t>Increased Productivity: Inclusive workplaces allow everyone to do their best work, which helps the company overall.</a:t>
            </a:r>
          </a:p>
          <a:p>
            <a:endParaRPr lang="en-US"/>
          </a:p>
          <a:p>
            <a:r>
              <a:rPr lang="en-US"/>
              <a:t>Better Employee Retention: Companies that focus on including people with disabilities tend to have lower employee turnover because people want to stay with a business that values diversity.</a:t>
            </a:r>
          </a:p>
          <a:p>
            <a:endParaRPr lang="en-US"/>
          </a:p>
          <a:p>
            <a:r>
              <a:rPr lang="en-US"/>
              <a:t>Access to a Broader Talent Pool: By being inclusive, companies can find a wider variety of skills and talents, including those from people with disabilities who may be overlooked otherwise.</a:t>
            </a:r>
          </a:p>
          <a:p>
            <a:endParaRPr lang="en-US"/>
          </a:p>
          <a:p>
            <a:r>
              <a:rPr lang="en-US"/>
              <a:t>Improved Workplace Culture: An inclusive workplace creates a respectful and collaborative culture that benefits all employees, not just those with disabilities.</a:t>
            </a:r>
          </a:p>
          <a:p>
            <a:endParaRPr lang="en-US"/>
          </a:p>
          <a:p>
            <a:r>
              <a:rPr lang="en-US"/>
              <a:t>Innovation and Creativity: Diverse teams come up with fresh ideas and perspectives, leading to innovative solutions and creative ways to tackle problems.</a:t>
            </a:r>
          </a:p>
          <a:p>
            <a:endParaRPr lang="en-US"/>
          </a:p>
          <a:p>
            <a:r>
              <a:rPr lang="en-US"/>
              <a:t>Positive Reputation: Companies that are known for being inclusive often have a better reputation, which can help them attract talented employees and loyal customers.</a:t>
            </a:r>
          </a:p>
        </p:txBody>
      </p:sp>
      <p:sp>
        <p:nvSpPr>
          <p:cNvPr id="4" name="Slide Number Placeholder 3"/>
          <p:cNvSpPr>
            <a:spLocks noGrp="1"/>
          </p:cNvSpPr>
          <p:nvPr>
            <p:ph type="sldNum" sz="quarter" idx="5"/>
          </p:nvPr>
        </p:nvSpPr>
        <p:spPr/>
        <p:txBody>
          <a:bodyPr/>
          <a:lstStyle/>
          <a:p>
            <a:pPr>
              <a:defRPr/>
            </a:pPr>
            <a:fld id="{722F4EE9-1D99-44B8-94D7-4F4A47BD81DA}" type="slidenum">
              <a:rPr lang="en-US" smtClean="0"/>
              <a:pPr>
                <a:defRPr/>
              </a:pPr>
              <a:t>33</a:t>
            </a:fld>
            <a:endParaRPr lang="en-US"/>
          </a:p>
        </p:txBody>
      </p:sp>
    </p:spTree>
    <p:extLst>
      <p:ext uri="{BB962C8B-B14F-4D97-AF65-F5344CB8AC3E}">
        <p14:creationId xmlns:p14="http://schemas.microsoft.com/office/powerpoint/2010/main" val="81955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of him from 1941 of FDR in a wheelchair holding his dog on his lap and next to the granddaughter of a gardener on his property</a:t>
            </a:r>
          </a:p>
          <a:p>
            <a:endParaRPr lang="en-US"/>
          </a:p>
          <a:p>
            <a:endParaRPr lang="en-US"/>
          </a:p>
          <a:p>
            <a:r>
              <a:rPr lang="en-US"/>
              <a:t>The press and the president's aides kept Franklin D. Roosevelt's use of a wheelchair hidden from most of the public during his more than 12 years as the nation's leader.</a:t>
            </a:r>
          </a:p>
          <a:p>
            <a:endParaRPr lang="en-US"/>
          </a:p>
          <a:p>
            <a:r>
              <a:rPr lang="en-US"/>
              <a:t>So hidden, in fact, that an Indiana college professor's discovery of just 8 seconds of film that shows Roosevelt gliding down a ramp aboard the U.S.S. Baltimore in July 1944 is making news in 2013.  </a:t>
            </a:r>
          </a:p>
          <a:p>
            <a:endParaRPr lang="en-US"/>
          </a:p>
          <a:p>
            <a:endParaRPr lang="en-US"/>
          </a:p>
          <a:p>
            <a:r>
              <a:rPr lang="en-US"/>
              <a:t>"Roosevelt contracted polio in 1921 at age 39 and was unable to walk without leg braces or assistance. During his four terms as president, Roosevelt often used a wheelchair in private, but not for public appearances. News photographers cooperated in concealing Roosevelt's disability, and those who did not found their camera views blocked by Secret Service agents, according to the FDR Presidential Museum and Library's website.“</a:t>
            </a:r>
          </a:p>
          <a:p>
            <a:endParaRPr lang="en-US"/>
          </a:p>
          <a:p>
            <a:r>
              <a:rPr lang="en-US"/>
              <a:t>Early biographies of the president focused on his personal and political life, and treated his disability as just another obstacle overcome on his path to the White House. Two themes emerged among these early retellings of his experience with polio and paralysis—that FDR "conquered" disability, or that his personal struggle with it made him especially attuned to the nation's suffering during the Great Depression. This remained the predominant disability narrative for nearly four decades.</a:t>
            </a:r>
          </a:p>
          <a:p>
            <a:endParaRPr lang="en-US"/>
          </a:p>
          <a:p>
            <a:r>
              <a:rPr lang="en-US"/>
              <a:t>In 1985, a new narrative emerged, portraying FDR as a political figure who hid his paralysis from the American public through acts of deception because, we were told, the public would not knowingly elect a person with a disability. This represented a turning point in how historians and the public understood FDR. No longer omitted or marginalized, disability was understood to be a central and influential experience. However, the deception narrative has remained so entrenched, that a more complete, nuanced understanding of living with disability has been overlooked.</a:t>
            </a:r>
          </a:p>
          <a:p>
            <a:endParaRPr lang="en-US"/>
          </a:p>
          <a:p>
            <a:r>
              <a:rPr lang="en-US"/>
              <a:t>This interaction between body and environment is evident in FDR’s story and at Hyde Park—the ramps and handrails at the Big House (Springwood), the swimming pool at Val-Kill, architectural details and landscape features at Top Cottage, and FDR's customized wheelchairs. Ramps at the White House and U.S. Capitol, modified automobiles, architectural innovations at Warm Springs, and even the train car and airplane used by the president, all illustrate how FDR created an environment to mitigate the effects of a world that was not designed for people with disabilities.</a:t>
            </a:r>
          </a:p>
        </p:txBody>
      </p:sp>
      <p:sp>
        <p:nvSpPr>
          <p:cNvPr id="4" name="Slide Number Placeholder 3"/>
          <p:cNvSpPr>
            <a:spLocks noGrp="1"/>
          </p:cNvSpPr>
          <p:nvPr>
            <p:ph type="sldNum" sz="quarter" idx="5"/>
          </p:nvPr>
        </p:nvSpPr>
        <p:spPr/>
        <p:txBody>
          <a:bodyPr/>
          <a:lstStyle/>
          <a:p>
            <a:fld id="{C3490FC5-CC75-4F6C-8AF9-3B77BEFF15E1}" type="slidenum">
              <a:rPr lang="en-US" smtClean="0"/>
              <a:t>4</a:t>
            </a:fld>
            <a:endParaRPr lang="en-US"/>
          </a:p>
        </p:txBody>
      </p:sp>
    </p:spTree>
    <p:extLst>
      <p:ext uri="{BB962C8B-B14F-4D97-AF65-F5344CB8AC3E}">
        <p14:creationId xmlns:p14="http://schemas.microsoft.com/office/powerpoint/2010/main" val="2211191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a:effectLst/>
                <a:latin typeface="-apple-system"/>
              </a:rPr>
            </a:br>
            <a:r>
              <a:rPr lang="en-US"/>
              <a:t>AP</a:t>
            </a:r>
          </a:p>
          <a:p>
            <a:endParaRPr lang="en-US"/>
          </a:p>
          <a:p>
            <a:pPr marL="0" indent="0" fontAlgn="ctr">
              <a:lnSpc>
                <a:spcPct val="90000"/>
              </a:lnSpc>
              <a:spcBef>
                <a:spcPts val="0"/>
              </a:spcBef>
              <a:spcAft>
                <a:spcPts val="600"/>
              </a:spcAft>
              <a:buFont typeface="Arial" panose="020B0604020202020204" pitchFamily="34" charset="0"/>
              <a:buNone/>
            </a:pPr>
            <a:r>
              <a:rPr lang="en-US" sz="1200">
                <a:effectLst/>
              </a:rPr>
              <a:t>Inclusive practices start even before someone becomes an employee, beginning with the hiring process. Here are some steps employers can take to promote inclusivity during hiring:</a:t>
            </a:r>
          </a:p>
          <a:p>
            <a:endParaRPr lang="en-US" b="0" i="0">
              <a:solidFill>
                <a:srgbClr val="111111"/>
              </a:solidFill>
              <a:effectLst/>
              <a:latin typeface="-apple-system"/>
            </a:endParaRPr>
          </a:p>
          <a:p>
            <a:pPr indent="-228600" fontAlgn="ctr">
              <a:lnSpc>
                <a:spcPct val="90000"/>
              </a:lnSpc>
              <a:spcBef>
                <a:spcPts val="0"/>
              </a:spcBef>
              <a:spcAft>
                <a:spcPts val="600"/>
              </a:spcAft>
              <a:buFont typeface="Arial" panose="020B0604020202020204" pitchFamily="34" charset="0"/>
              <a:buChar char="•"/>
            </a:pPr>
            <a:r>
              <a:rPr lang="en-US" sz="1200" b="1">
                <a:effectLst/>
              </a:rPr>
              <a:t>Interview Accommodations: </a:t>
            </a:r>
            <a:r>
              <a:rPr lang="en-US" sz="1200">
                <a:effectLst/>
              </a:rPr>
              <a:t>Offering necessary support during the interview process. This can include the following:</a:t>
            </a:r>
          </a:p>
          <a:p>
            <a:pPr lvl="2" indent="-228600" fontAlgn="ctr">
              <a:lnSpc>
                <a:spcPct val="90000"/>
              </a:lnSpc>
              <a:spcBef>
                <a:spcPts val="0"/>
              </a:spcBef>
              <a:spcAft>
                <a:spcPts val="600"/>
              </a:spcAft>
              <a:buFont typeface="Arial" panose="020B0604020202020204" pitchFamily="34" charset="0"/>
              <a:buChar char="•"/>
            </a:pPr>
            <a:r>
              <a:rPr lang="en-US" sz="1200">
                <a:effectLst/>
              </a:rPr>
              <a:t>Providing the candidate a copy of questions in advance</a:t>
            </a:r>
          </a:p>
          <a:p>
            <a:pPr lvl="2" indent="-228600" fontAlgn="ctr">
              <a:lnSpc>
                <a:spcPct val="90000"/>
              </a:lnSpc>
              <a:spcBef>
                <a:spcPts val="0"/>
              </a:spcBef>
              <a:spcAft>
                <a:spcPts val="600"/>
              </a:spcAft>
              <a:buFont typeface="Arial" panose="020B0604020202020204" pitchFamily="34" charset="0"/>
              <a:buChar char="•"/>
            </a:pPr>
            <a:r>
              <a:rPr lang="en-US" sz="1200">
                <a:effectLst/>
              </a:rPr>
              <a:t>Changing the format of the meeting from in-person to virtual</a:t>
            </a:r>
          </a:p>
          <a:p>
            <a:pPr lvl="2" indent="-228600" fontAlgn="ctr">
              <a:lnSpc>
                <a:spcPct val="90000"/>
              </a:lnSpc>
              <a:spcBef>
                <a:spcPts val="0"/>
              </a:spcBef>
              <a:spcAft>
                <a:spcPts val="600"/>
              </a:spcAft>
              <a:buFont typeface="Arial" panose="020B0604020202020204" pitchFamily="34" charset="0"/>
              <a:buChar char="•"/>
            </a:pPr>
            <a:r>
              <a:rPr lang="en-US" sz="1200">
                <a:effectLst/>
              </a:rPr>
              <a:t>Providing easily accessible parking and meeting space</a:t>
            </a:r>
          </a:p>
          <a:p>
            <a:pPr lvl="2" indent="-228600" fontAlgn="ctr">
              <a:lnSpc>
                <a:spcPct val="90000"/>
              </a:lnSpc>
              <a:spcBef>
                <a:spcPts val="0"/>
              </a:spcBef>
              <a:spcAft>
                <a:spcPts val="600"/>
              </a:spcAft>
              <a:buFont typeface="Arial" panose="020B0604020202020204" pitchFamily="34" charset="0"/>
              <a:buChar char="•"/>
            </a:pPr>
            <a:r>
              <a:rPr lang="en-US" sz="1200">
                <a:effectLst/>
              </a:rPr>
              <a:t>One-on-one interviews instead of panel interviews</a:t>
            </a:r>
          </a:p>
          <a:p>
            <a:pPr indent="-228600" fontAlgn="ctr">
              <a:lnSpc>
                <a:spcPct val="90000"/>
              </a:lnSpc>
              <a:spcBef>
                <a:spcPts val="0"/>
              </a:spcBef>
              <a:spcAft>
                <a:spcPts val="600"/>
              </a:spcAft>
              <a:buFont typeface="Arial" panose="020B0604020202020204" pitchFamily="34" charset="0"/>
              <a:buChar char="•"/>
            </a:pPr>
            <a:r>
              <a:rPr lang="en-US" sz="1200" b="1">
                <a:effectLst/>
              </a:rPr>
              <a:t>Recruitment: </a:t>
            </a:r>
            <a:r>
              <a:rPr lang="en-US" sz="1200">
                <a:effectLst/>
              </a:rPr>
              <a:t>Collaborate with organizations that advocate for individuals with disabilities and utilize inclusive language in job postings.  </a:t>
            </a:r>
          </a:p>
          <a:p>
            <a:pPr indent="-228600" fontAlgn="ctr">
              <a:lnSpc>
                <a:spcPct val="90000"/>
              </a:lnSpc>
              <a:spcBef>
                <a:spcPts val="0"/>
              </a:spcBef>
              <a:spcAft>
                <a:spcPts val="600"/>
              </a:spcAft>
              <a:buFont typeface="Arial" panose="020B0604020202020204" pitchFamily="34" charset="0"/>
              <a:buChar char="•"/>
            </a:pPr>
            <a:r>
              <a:rPr lang="en-US" sz="1200" b="1">
                <a:effectLst/>
              </a:rPr>
              <a:t>Inclusive Job Descriptions:</a:t>
            </a:r>
            <a:r>
              <a:rPr lang="en-US" sz="1200">
                <a:effectLst/>
              </a:rPr>
              <a:t> Ensure that job descriptions are free from biased language and emphasize essential skills over specific experiences.  </a:t>
            </a:r>
          </a:p>
          <a:p>
            <a:pPr indent="-228600" fontAlgn="ctr">
              <a:lnSpc>
                <a:spcPct val="90000"/>
              </a:lnSpc>
              <a:spcBef>
                <a:spcPts val="0"/>
              </a:spcBef>
              <a:spcAft>
                <a:spcPts val="600"/>
              </a:spcAft>
              <a:buFont typeface="Arial" panose="020B0604020202020204" pitchFamily="34" charset="0"/>
              <a:buChar char="•"/>
            </a:pPr>
            <a:r>
              <a:rPr lang="en-US" sz="1200" b="1">
                <a:effectLst/>
              </a:rPr>
              <a:t>Diverse Hiring Panels: </a:t>
            </a:r>
            <a:r>
              <a:rPr lang="en-US" sz="1200">
                <a:effectLst/>
              </a:rPr>
              <a:t>Incorporate individuals from diverse backgrounds in the hiring process to minimize unconscious bias.  </a:t>
            </a:r>
          </a:p>
          <a:p>
            <a:pPr indent="-228600" fontAlgn="ctr">
              <a:lnSpc>
                <a:spcPct val="90000"/>
              </a:lnSpc>
              <a:spcBef>
                <a:spcPts val="0"/>
              </a:spcBef>
              <a:spcAft>
                <a:spcPts val="600"/>
              </a:spcAft>
              <a:buFont typeface="Arial" panose="020B0604020202020204" pitchFamily="34" charset="0"/>
              <a:buChar char="•"/>
            </a:pPr>
            <a:r>
              <a:rPr lang="en-US" sz="1200" b="1">
                <a:effectLst/>
              </a:rPr>
              <a:t>Bias Training: </a:t>
            </a:r>
            <a:r>
              <a:rPr lang="en-US" sz="1200">
                <a:effectLst/>
              </a:rPr>
              <a:t>Implement training for hiring managers to enhance awareness and reduce bias during the recruitment process. Some common biases include:</a:t>
            </a:r>
          </a:p>
          <a:p>
            <a:pPr lvl="2" indent="-228600" fontAlgn="ctr">
              <a:lnSpc>
                <a:spcPct val="90000"/>
              </a:lnSpc>
              <a:spcBef>
                <a:spcPts val="0"/>
              </a:spcBef>
              <a:spcAft>
                <a:spcPts val="600"/>
              </a:spcAft>
              <a:buFont typeface="Arial" panose="020B0604020202020204" pitchFamily="34" charset="0"/>
              <a:buChar char="•"/>
            </a:pPr>
            <a:r>
              <a:rPr lang="en-US" sz="1200">
                <a:effectLst/>
              </a:rPr>
              <a:t>Implicit bias - Unconscious preferences or attitudes we have towards certain people or groups, often without realizing it.  </a:t>
            </a:r>
          </a:p>
          <a:p>
            <a:pPr lvl="2" indent="-228600" fontAlgn="ctr">
              <a:lnSpc>
                <a:spcPct val="90000"/>
              </a:lnSpc>
              <a:spcBef>
                <a:spcPts val="0"/>
              </a:spcBef>
              <a:spcAft>
                <a:spcPts val="600"/>
              </a:spcAft>
              <a:buFont typeface="Arial" panose="020B0604020202020204" pitchFamily="34" charset="0"/>
              <a:buChar char="•"/>
            </a:pPr>
            <a:r>
              <a:rPr lang="en-US" sz="1200">
                <a:effectLst/>
              </a:rPr>
              <a:t>Contrast effect bias – Comparing a candidate to the previous interviewee. </a:t>
            </a:r>
          </a:p>
          <a:p>
            <a:pPr lvl="2" indent="-228600" fontAlgn="ctr">
              <a:lnSpc>
                <a:spcPct val="90000"/>
              </a:lnSpc>
              <a:spcBef>
                <a:spcPts val="0"/>
              </a:spcBef>
              <a:spcAft>
                <a:spcPts val="600"/>
              </a:spcAft>
              <a:buFont typeface="Arial" panose="020B0604020202020204" pitchFamily="34" charset="0"/>
              <a:buChar char="•"/>
            </a:pPr>
            <a:r>
              <a:rPr lang="en-US" sz="1200">
                <a:effectLst/>
              </a:rPr>
              <a:t>Halo effect - Allowing one positive quality of a person influences our overall impression of them.  </a:t>
            </a:r>
          </a:p>
          <a:p>
            <a:pPr lvl="2" indent="-228600" fontAlgn="ctr">
              <a:lnSpc>
                <a:spcPct val="90000"/>
              </a:lnSpc>
              <a:spcBef>
                <a:spcPts val="0"/>
              </a:spcBef>
              <a:spcAft>
                <a:spcPts val="600"/>
              </a:spcAft>
              <a:buFont typeface="Arial" panose="020B0604020202020204" pitchFamily="34" charset="0"/>
              <a:buChar char="•"/>
            </a:pPr>
            <a:r>
              <a:rPr lang="en-US" sz="1200">
                <a:effectLst/>
              </a:rPr>
              <a:t>First impression bias - Forming an opinion about someone based on our initial encounter, which can strongly influence how we see them moving forward.</a:t>
            </a:r>
          </a:p>
          <a:p>
            <a:endParaRPr lang="en-US"/>
          </a:p>
        </p:txBody>
      </p:sp>
      <p:sp>
        <p:nvSpPr>
          <p:cNvPr id="4" name="Slide Number Placeholder 3"/>
          <p:cNvSpPr>
            <a:spLocks noGrp="1"/>
          </p:cNvSpPr>
          <p:nvPr>
            <p:ph type="sldNum" sz="quarter" idx="10"/>
          </p:nvPr>
        </p:nvSpPr>
        <p:spPr/>
        <p:txBody>
          <a:bodyPr/>
          <a:lstStyle/>
          <a:p>
            <a:pPr>
              <a:defRPr/>
            </a:pPr>
            <a:fld id="{722F4EE9-1D99-44B8-94D7-4F4A47BD81DA}" type="slidenum">
              <a:rPr lang="en-US" smtClean="0"/>
              <a:pPr>
                <a:defRPr/>
              </a:pPr>
              <a:t>34</a:t>
            </a:fld>
            <a:endParaRPr lang="en-US"/>
          </a:p>
        </p:txBody>
      </p:sp>
    </p:spTree>
    <p:extLst>
      <p:ext uri="{BB962C8B-B14F-4D97-AF65-F5344CB8AC3E}">
        <p14:creationId xmlns:p14="http://schemas.microsoft.com/office/powerpoint/2010/main" val="2809330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a:t>
            </a:r>
          </a:p>
          <a:p>
            <a:endParaRPr lang="en-US"/>
          </a:p>
          <a:p>
            <a:r>
              <a:rPr lang="en-US"/>
              <a:t>Understand and Avoid Generalizations: Refrain from making assumptions about an individual's abilities based on their disability. Recognize that each person's needs and capabilities are distinct. It is important to regularly engage with employees to understand their specific requirements and explore ways to provide support.</a:t>
            </a:r>
          </a:p>
          <a:p>
            <a:endParaRPr lang="en-US"/>
          </a:p>
          <a:p>
            <a:r>
              <a:rPr lang="en-US"/>
              <a:t>Advocate for Inclusive Practices: Propose ideas and recommendations to leadership that promote inclusive practices. Advocate for the implementation of policies that enhance accessibility and inclusivity, such as flexible work arrangements and the provision of accessible facilities.</a:t>
            </a:r>
          </a:p>
          <a:p>
            <a:endParaRPr lang="en-US"/>
          </a:p>
          <a:p>
            <a:r>
              <a:rPr lang="en-US"/>
              <a:t>Accessible Communication: Use simple and easy-to-understand language in all your messages. Make sure your presentations are friendly for everyone by adding descriptions for images, providing written transcripts for audio, and using colors that are easy to see.</a:t>
            </a:r>
          </a:p>
          <a:p>
            <a:endParaRPr lang="en-US"/>
          </a:p>
          <a:p>
            <a:r>
              <a:rPr lang="en-US"/>
              <a:t>Inclusive Events: Organize workplace events that are welcoming and accessible to all employees. Consider alternatives to activity-centered gatherings, as they may not accommodate everyone's preferences and needs.</a:t>
            </a:r>
          </a:p>
          <a:p>
            <a:endParaRPr lang="en-US"/>
          </a:p>
          <a:p>
            <a:r>
              <a:rPr lang="en-US"/>
              <a:t>Foster an Inclusive Community: Cultivate an inclusive environment by promoting collaboration and mutual support among employees</a:t>
            </a:r>
          </a:p>
          <a:p>
            <a:endParaRPr lang="en-US"/>
          </a:p>
          <a:p>
            <a:r>
              <a:rPr lang="en-US"/>
              <a:t>Training and Awareness: Implement regular training sessions aimed at educating employees about various disabilities and effective ways to support their colleagues. Additionally, address and work to reduce unconscious biases that may impact hiring, promotions, and everyday interactions.</a:t>
            </a:r>
          </a:p>
        </p:txBody>
      </p:sp>
      <p:sp>
        <p:nvSpPr>
          <p:cNvPr id="4" name="Slide Number Placeholder 3"/>
          <p:cNvSpPr>
            <a:spLocks noGrp="1"/>
          </p:cNvSpPr>
          <p:nvPr>
            <p:ph type="sldNum" sz="quarter" idx="10"/>
          </p:nvPr>
        </p:nvSpPr>
        <p:spPr/>
        <p:txBody>
          <a:bodyPr/>
          <a:lstStyle/>
          <a:p>
            <a:pPr>
              <a:defRPr/>
            </a:pPr>
            <a:fld id="{722F4EE9-1D99-44B8-94D7-4F4A47BD81DA}" type="slidenum">
              <a:rPr lang="en-US" smtClean="0"/>
              <a:pPr>
                <a:defRPr/>
              </a:pPr>
              <a:t>35</a:t>
            </a:fld>
            <a:endParaRPr lang="en-US"/>
          </a:p>
        </p:txBody>
      </p:sp>
    </p:spTree>
    <p:extLst>
      <p:ext uri="{BB962C8B-B14F-4D97-AF65-F5344CB8AC3E}">
        <p14:creationId xmlns:p14="http://schemas.microsoft.com/office/powerpoint/2010/main" val="4049379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a:t>
            </a:r>
          </a:p>
          <a:p>
            <a:endParaRPr lang="en-US"/>
          </a:p>
          <a:p>
            <a:r>
              <a:rPr lang="en-US"/>
              <a:t>A reasonable accommodation refers to a modification or adjustment made to a job, the work environment, or standard procedures during the hiring process. These adjustments allow individuals with disabilities to have equal opportunities not only to secure employment but also to perform their job responsibilities effectively, comparable to their colleagues without disabilities. </a:t>
            </a:r>
          </a:p>
          <a:p>
            <a:endParaRPr lang="en-US"/>
          </a:p>
          <a:p>
            <a:r>
              <a:rPr lang="en-US"/>
              <a:t>The Americans with Disabilities Act (ADA) mandates reasonable accommodations in relation to three key aspects of employment: </a:t>
            </a:r>
          </a:p>
          <a:p>
            <a:pPr marL="228600" indent="-228600">
              <a:buAutoNum type="arabicParenR"/>
            </a:pPr>
            <a:r>
              <a:rPr lang="en-US"/>
              <a:t>providing equal opportunities in the application process; </a:t>
            </a:r>
          </a:p>
          <a:p>
            <a:pPr marL="228600" indent="-228600">
              <a:buAutoNum type="arabicParenR"/>
            </a:pPr>
            <a:r>
              <a:rPr lang="en-US"/>
              <a:t>enabling qualified individuals with disabilities to carry out essential job functions; and </a:t>
            </a:r>
          </a:p>
          <a:p>
            <a:pPr marL="228600" indent="-228600">
              <a:buAutoNum type="arabicParenR"/>
            </a:pPr>
            <a:r>
              <a:rPr lang="en-US"/>
              <a:t>ensuring that employees with disabilities have access to the same benefits and privileges of employment as their peers</a:t>
            </a:r>
          </a:p>
          <a:p>
            <a:pPr marL="0" inden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cs typeface="Arial" panose="020B0604020202020204" pitchFamily="34" charset="0"/>
              </a:rPr>
              <a:t>Interactive Process: Engage in an ongoing dialogue with employees to understand their needs and provide appropriate accommodations. This process involves obtaining the necessary documentation, discussing the effects of the disability with the employee, establishing a connection between the disability and essential job duties, brainstorming accommodation options, and implementing the accommodations.</a:t>
            </a:r>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36</a:t>
            </a:fld>
            <a:endParaRPr lang="en-US"/>
          </a:p>
        </p:txBody>
      </p:sp>
    </p:spTree>
    <p:extLst>
      <p:ext uri="{BB962C8B-B14F-4D97-AF65-F5344CB8AC3E}">
        <p14:creationId xmlns:p14="http://schemas.microsoft.com/office/powerpoint/2010/main" val="4066126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a:t>
            </a:r>
          </a:p>
        </p:txBody>
      </p:sp>
      <p:sp>
        <p:nvSpPr>
          <p:cNvPr id="4" name="Slide Number Placeholder 3"/>
          <p:cNvSpPr>
            <a:spLocks noGrp="1"/>
          </p:cNvSpPr>
          <p:nvPr>
            <p:ph type="sldNum" sz="quarter" idx="5"/>
          </p:nvPr>
        </p:nvSpPr>
        <p:spPr/>
        <p:txBody>
          <a:bodyPr/>
          <a:lstStyle/>
          <a:p>
            <a:fld id="{C3490FC5-CC75-4F6C-8AF9-3B77BEFF15E1}" type="slidenum">
              <a:rPr lang="en-US" smtClean="0"/>
              <a:t>37</a:t>
            </a:fld>
            <a:endParaRPr lang="en-US"/>
          </a:p>
        </p:txBody>
      </p:sp>
    </p:spTree>
    <p:extLst>
      <p:ext uri="{BB962C8B-B14F-4D97-AF65-F5344CB8AC3E}">
        <p14:creationId xmlns:p14="http://schemas.microsoft.com/office/powerpoint/2010/main" val="3436208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a:p>
            <a:r>
              <a:rPr lang="en-US"/>
              <a:t>AP</a:t>
            </a:r>
          </a:p>
          <a:p>
            <a:endParaRPr lang="en-US"/>
          </a:p>
          <a:p>
            <a:r>
              <a:rPr lang="en-US"/>
              <a:t>Employee Resource Groups such as support networks: Creation of resource groups within the organization or providing resources to groups. </a:t>
            </a:r>
          </a:p>
          <a:p>
            <a:endParaRPr lang="en-US"/>
          </a:p>
          <a:p>
            <a:r>
              <a:rPr lang="en-US"/>
              <a:t>Implement Policies to Promote Inclusivity: Establish and enforce policies that foster disability inclusion and safeguard against discrimination in the workplace.</a:t>
            </a:r>
          </a:p>
          <a:p>
            <a:endParaRPr lang="en-US"/>
          </a:p>
          <a:p>
            <a:r>
              <a:rPr lang="en-US"/>
              <a:t>Provide Training and Resources: Organize regular training sessions designed to educate employees and management on disability inclusion and effective support strategies for colleagues with disabilities.</a:t>
            </a:r>
          </a:p>
          <a:p>
            <a:endParaRPr lang="en-US"/>
          </a:p>
          <a:p>
            <a:r>
              <a:rPr lang="en-US"/>
              <a:t>Encourage Open Disclosure: Foster a safe and inclusive environment where employees feel comfortable disclosing their disabilities, thereby enabling the provision of necessary support and accommodations. This involves creating a culture where employees with disabilities feel secure in requesting accommodations when needed.</a:t>
            </a:r>
          </a:p>
          <a:p>
            <a:endParaRPr lang="en-US"/>
          </a:p>
          <a:p>
            <a:r>
              <a:rPr lang="en-US"/>
              <a:t>Address Attitudinal Barriers: Work to challenge and change negative attitudes and stereotypes regarding disabilities through ongoing education and positive affirmation.</a:t>
            </a:r>
          </a:p>
          <a:p>
            <a:endParaRPr lang="en-US"/>
          </a:p>
          <a:p>
            <a:r>
              <a:rPr lang="en-US"/>
              <a:t>Develop Inclusive Policies: Formulate and uphold policies that advance disability inclusion and protect against discrimination.</a:t>
            </a:r>
          </a:p>
          <a:p>
            <a:endParaRPr lang="en-US"/>
          </a:p>
          <a:p>
            <a:r>
              <a:rPr lang="en-US"/>
              <a:t>Ensure Compliance: Remain informed about legal obligations and best practices related to disability inclusion.</a:t>
            </a:r>
          </a:p>
          <a:p>
            <a:endParaRPr lang="en-US"/>
          </a:p>
          <a:p>
            <a:r>
              <a:rPr lang="en-US"/>
              <a:t>Demonstrate Leadership Commitment: Ensure that organizational leadership visibly supports disability inclusion by actively participating in relevant initiatives and, when appropriate, sharing their personal experiences.</a:t>
            </a:r>
          </a:p>
        </p:txBody>
      </p:sp>
      <p:sp>
        <p:nvSpPr>
          <p:cNvPr id="4" name="Slide Number Placeholder 3"/>
          <p:cNvSpPr>
            <a:spLocks noGrp="1"/>
          </p:cNvSpPr>
          <p:nvPr>
            <p:ph type="sldNum" sz="quarter" idx="5"/>
          </p:nvPr>
        </p:nvSpPr>
        <p:spPr/>
        <p:txBody>
          <a:bodyPr/>
          <a:lstStyle/>
          <a:p>
            <a:pPr>
              <a:defRPr/>
            </a:pPr>
            <a:fld id="{722F4EE9-1D99-44B8-94D7-4F4A47BD81DA}" type="slidenum">
              <a:rPr lang="en-US" smtClean="0"/>
              <a:pPr>
                <a:defRPr/>
              </a:pPr>
              <a:t>38</a:t>
            </a:fld>
            <a:endParaRPr lang="en-US"/>
          </a:p>
        </p:txBody>
      </p:sp>
    </p:spTree>
    <p:extLst>
      <p:ext uri="{BB962C8B-B14F-4D97-AF65-F5344CB8AC3E}">
        <p14:creationId xmlns:p14="http://schemas.microsoft.com/office/powerpoint/2010/main" val="1148506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a:t>
            </a:r>
          </a:p>
          <a:p>
            <a:endParaRPr lang="en-US"/>
          </a:p>
          <a:p>
            <a:r>
              <a:rPr lang="en-US"/>
              <a:t>Establish mechanisms for employees to provide feedback on disability inclusion initiatives. Examples of such mechanisms include:  </a:t>
            </a:r>
          </a:p>
          <a:p>
            <a:pPr marL="0" indent="0">
              <a:buFontTx/>
              <a:buNone/>
            </a:pPr>
            <a:r>
              <a:rPr lang="en-US"/>
              <a:t>- Create ongoing ways for feedback to find areas that need improvement. </a:t>
            </a:r>
          </a:p>
          <a:p>
            <a:pPr marL="0" indent="0">
              <a:buFontTx/>
              <a:buNone/>
            </a:pPr>
            <a:r>
              <a:rPr lang="en-US"/>
              <a:t>- Encouraging employees to share their experiences and perceptions related to workplace culture.  </a:t>
            </a:r>
          </a:p>
          <a:p>
            <a:r>
              <a:rPr lang="en-US"/>
              <a:t>- Offering practical tools for leaders to foster inclusive practices.  </a:t>
            </a:r>
          </a:p>
          <a:p>
            <a:r>
              <a:rPr lang="en-US"/>
              <a:t>- Integrating inclusion metrics into performance evaluations.  </a:t>
            </a:r>
          </a:p>
          <a:p>
            <a:pPr marL="171450" indent="-171450">
              <a:buFontTx/>
              <a:buChar char="-"/>
            </a:pPr>
            <a:r>
              <a:rPr lang="en-US"/>
              <a:t>Implementing anonymous feedback options and conducting regular pulse surveys.</a:t>
            </a:r>
          </a:p>
          <a:p>
            <a:pPr marL="171450" indent="-171450">
              <a:buFontTx/>
              <a:buChar char="-"/>
            </a:pPr>
            <a:endParaRPr lang="en-US"/>
          </a:p>
          <a:p>
            <a:pPr marL="171450" indent="-171450">
              <a:buFontTx/>
              <a:buChar char="-"/>
            </a:pPr>
            <a:endParaRPr lang="en-US"/>
          </a:p>
          <a:p>
            <a:pPr marL="0" indent="0">
              <a:buFontTx/>
              <a:buNone/>
            </a:pPr>
            <a:r>
              <a:rPr lang="en-US"/>
              <a:t>Continuously evaluate and update policies and practices to ensure their effectiveness and inclusivity.</a:t>
            </a:r>
          </a:p>
        </p:txBody>
      </p:sp>
      <p:sp>
        <p:nvSpPr>
          <p:cNvPr id="4" name="Slide Number Placeholder 3"/>
          <p:cNvSpPr>
            <a:spLocks noGrp="1"/>
          </p:cNvSpPr>
          <p:nvPr>
            <p:ph type="sldNum" sz="quarter" idx="5"/>
          </p:nvPr>
        </p:nvSpPr>
        <p:spPr/>
        <p:txBody>
          <a:bodyPr/>
          <a:lstStyle/>
          <a:p>
            <a:fld id="{C3490FC5-CC75-4F6C-8AF9-3B77BEFF15E1}" type="slidenum">
              <a:rPr lang="en-US" smtClean="0"/>
              <a:t>39</a:t>
            </a:fld>
            <a:endParaRPr lang="en-US"/>
          </a:p>
        </p:txBody>
      </p:sp>
    </p:spTree>
    <p:extLst>
      <p:ext uri="{BB962C8B-B14F-4D97-AF65-F5344CB8AC3E}">
        <p14:creationId xmlns:p14="http://schemas.microsoft.com/office/powerpoint/2010/main" val="1984461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a:p>
            <a:r>
              <a:rPr lang="en-US"/>
              <a:t>AP</a:t>
            </a:r>
          </a:p>
          <a:p>
            <a:endParaRPr lang="en-US"/>
          </a:p>
          <a:p>
            <a:r>
              <a:rPr lang="en-US"/>
              <a:t>Intersectionality in relation to disabilities at work means recognizing that employees have different identities that can overlap and affect how they experience their jobs and the opportunities available to them. </a:t>
            </a:r>
          </a:p>
          <a:p>
            <a:endParaRPr lang="en-US">
              <a:ea typeface="Calibri"/>
              <a:cs typeface="Calibri"/>
            </a:endParaRPr>
          </a:p>
          <a:p>
            <a:r>
              <a:rPr lang="en-US" sz="1200"/>
              <a:t>Many employees with disabilities also belong to other groups, like different races, genders, or sexual orientations, which can create special challenges and experiences for them. </a:t>
            </a:r>
          </a:p>
          <a:p>
            <a:endParaRPr lang="en-US" sz="1200"/>
          </a:p>
          <a:p>
            <a:r>
              <a:rPr lang="en-US" sz="1200"/>
              <a:t>For instance, someone who is a person of color and has a disability may face more hardships in accessing job opportunities and resources compared to others. </a:t>
            </a:r>
          </a:p>
          <a:p>
            <a:endParaRPr lang="en-US" sz="1200"/>
          </a:p>
          <a:p>
            <a:r>
              <a:rPr lang="en-US" sz="1200"/>
              <a:t>To make sure all employees feel supported, workplaces need to consider how these various aspects of identity interact with one another. This means creating policies that recognize and address these unique situations. </a:t>
            </a:r>
          </a:p>
          <a:p>
            <a:endParaRPr lang="en-US" sz="1200"/>
          </a:p>
          <a:p>
            <a:r>
              <a:rPr lang="en-US" sz="1200"/>
              <a:t>Offering support that takes into account all parts of an employee’s identity can help them feel more included. For example, an employee who has a hearing impairment and is also new to the country might need help with language as well as special devices to assist with hearing.</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C3490FC5-CC75-4F6C-8AF9-3B77BEFF15E1}" type="slidenum">
              <a:rPr lang="en-US" smtClean="0"/>
              <a:t>40</a:t>
            </a:fld>
            <a:endParaRPr lang="en-US"/>
          </a:p>
        </p:txBody>
      </p:sp>
    </p:spTree>
    <p:extLst>
      <p:ext uri="{BB962C8B-B14F-4D97-AF65-F5344CB8AC3E}">
        <p14:creationId xmlns:p14="http://schemas.microsoft.com/office/powerpoint/2010/main" val="204097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early 1940s National Mental Health Foundation originated in 1944-1945 when Harold Barton and three associates, serving at Byberry State Hospital in Philadelphia (Pennsylvania), announced plans for a national campaign to improve the conditions in mental hospitals. The exposure of these conditions through the efforts of men serving in CPS, and their efforts to be a nonviolent presence in mental institutions, began a new movement in mental health care in the U.S. </a:t>
            </a:r>
          </a:p>
          <a:p>
            <a:endParaRPr lang="en-US"/>
          </a:p>
          <a:p>
            <a:r>
              <a:rPr lang="en-US"/>
              <a:t>he hospital was turned over to the state in 1936 and was renamed the Philadelphia State Hospital at Byberry. Conditions in the hospital during this time were poor, with allegations of patient abuse and inhumane treatment frequently made. The situation came to national attention between 1945 and 1946, when conscientious objector Charlie Lord took covert photos of the institution and the conditions inside, while serving there as an orderly.[1]</a:t>
            </a:r>
          </a:p>
          <a:p>
            <a:endParaRPr lang="en-US"/>
          </a:p>
          <a:p>
            <a:r>
              <a:rPr lang="en-US"/>
              <a:t>The 36 black-and-white photos documented issues including dozens of naked men huddling together and human excrement lining facility hallways. The photos were shown to a number of people, including then-First Lady Eleanor Roosevelt, who subsequently pledged her support in pursuing national mental health reforms. In May 1946, Lord's photos were published in an issue of Life, creating a national "mass uproar".[1]</a:t>
            </a:r>
          </a:p>
          <a:p>
            <a:endParaRPr lang="en-US"/>
          </a:p>
          <a:p>
            <a:r>
              <a:rPr lang="en-US"/>
              <a:t>In his 1948 book, The Shame of the States, Albert Deutsch described the horrid conditions he observed:</a:t>
            </a:r>
          </a:p>
          <a:p>
            <a:endParaRPr lang="en-US"/>
          </a:p>
          <a:p>
            <a:r>
              <a:rPr lang="en-US"/>
              <a:t>"As I passed through some of Byberry's wards, I was reminded of the pictures of the Nazi concentration camps. I entered a building swarming with naked humans herded like cattle and treated with less concern, pervaded by a fetid odor so heavy, so nauseating, that the stench seemed to have almost a physical existence of its own."</a:t>
            </a:r>
          </a:p>
          <a:p>
            <a:endParaRPr lang="en-US"/>
          </a:p>
          <a:p>
            <a:r>
              <a:rPr lang="en-US"/>
              <a:t>During the 1960s, the hospital began a continuous downsizing that would end with its closure. During the mid-1980s, the hospital came under scrutiny when it was learned that violent criminals were being kept on the hospital's Forensic Ward (N8-2A). In 1985, the hospital failed a state inspection, and was accused of misleading the inspection team.</a:t>
            </a:r>
          </a:p>
          <a:p>
            <a:endParaRPr lang="en-US"/>
          </a:p>
          <a:p>
            <a:r>
              <a:rPr lang="en-US"/>
              <a:t>Reports of patient abuse were still rampant through the 1980s. One patient had reported that one of his teeth was pulled without "</a:t>
            </a:r>
            <a:r>
              <a:rPr lang="en-US" err="1"/>
              <a:t>Novocaine</a:t>
            </a:r>
            <a:r>
              <a:rPr lang="en-US"/>
              <a:t>".[citation needed] Another state inspection team was sent to evaluate the hospital in early 1987. By the summer of 1987, five of the Philadelphia State Hospital's top officials were promptly fired after the Byberry facility once again failed the state inspection.</a:t>
            </a:r>
          </a:p>
          <a:p>
            <a:endParaRPr lang="en-US"/>
          </a:p>
          <a:p>
            <a:endParaRPr lang="en-US"/>
          </a:p>
          <a:p>
            <a:endParaRPr lang="en-US"/>
          </a:p>
          <a:p>
            <a:endParaRPr lang="en-US"/>
          </a:p>
          <a:p>
            <a:r>
              <a:rPr lang="en-US"/>
              <a:t>PVA was founded by a band of service members who came home from World War II with spinal cord injuries. These wounded heroes made a decision not just to live, but to live with dignity as contributors to society. </a:t>
            </a:r>
          </a:p>
          <a:p>
            <a:endParaRPr lang="en-US"/>
          </a:p>
          <a:p>
            <a:r>
              <a:rPr lang="en-US"/>
              <a:t>Since 1946, Paralyzed Veterans of America has been on a mission to change lives and build brighter futures for our seriously injured heroes. We’ve had a single-minded mission—to empower our brave men and women to regain what they fought for: their freedom and independence.</a:t>
            </a:r>
          </a:p>
          <a:p>
            <a:endParaRPr lang="en-US">
              <a:ea typeface="Calibri" panose="020F0502020204030204"/>
              <a:cs typeface="Calibri" panose="020F0502020204030204"/>
            </a:endParaRPr>
          </a:p>
          <a:p>
            <a:r>
              <a:rPr lang="en-US">
                <a:ea typeface="Calibri" panose="020F0502020204030204"/>
                <a:cs typeface="Calibri" panose="020F0502020204030204"/>
              </a:rPr>
              <a:t>World War II – September 1, 1939 to September 2, 1945</a:t>
            </a:r>
          </a:p>
        </p:txBody>
      </p:sp>
      <p:sp>
        <p:nvSpPr>
          <p:cNvPr id="4" name="Slide Number Placeholder 3"/>
          <p:cNvSpPr>
            <a:spLocks noGrp="1"/>
          </p:cNvSpPr>
          <p:nvPr>
            <p:ph type="sldNum" sz="quarter" idx="5"/>
          </p:nvPr>
        </p:nvSpPr>
        <p:spPr/>
        <p:txBody>
          <a:bodyPr/>
          <a:lstStyle/>
          <a:p>
            <a:fld id="{C3490FC5-CC75-4F6C-8AF9-3B77BEFF15E1}" type="slidenum">
              <a:rPr lang="en-US" smtClean="0"/>
              <a:t>5</a:t>
            </a:fld>
            <a:endParaRPr lang="en-US"/>
          </a:p>
        </p:txBody>
      </p:sp>
    </p:spTree>
    <p:extLst>
      <p:ext uri="{BB962C8B-B14F-4D97-AF65-F5344CB8AC3E}">
        <p14:creationId xmlns:p14="http://schemas.microsoft.com/office/powerpoint/2010/main" val="159781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is Brown v Board of Education an important milestone in the disability rights movement?  Holding in Brown, separate educational facilities are inherently unequal.  </a:t>
            </a:r>
          </a:p>
          <a:p>
            <a:endParaRPr lang="en-US"/>
          </a:p>
          <a:p>
            <a:endParaRPr lang="en-US"/>
          </a:p>
          <a:p>
            <a:r>
              <a:rPr lang="en-US"/>
              <a:t>The 1954 Brown v. Board of Education ruling laid the foundation for the 1975 federal law (now called the Individuals with Disabilities Education Act) requiring access to a free appropriate public education for all children with disabilities. Before 1975, about one million American children with disabilities were receiving no education from the public school system. Since then, we have made progress in securing quality, integrated educational opportunities for American children with disabilities, but we still have a long way to go – particularly for children with intellectual disabilities. </a:t>
            </a:r>
          </a:p>
          <a:p>
            <a:endParaRPr lang="en-US"/>
          </a:p>
          <a:p>
            <a:r>
              <a:rPr lang="en-US"/>
              <a:t>There is a history of people with intellectual and developmental disabilities learning, living and working in separate settings. As the Court noted in Brown, “Separate educational facilities are inherently unequal.” That statement was a stimulus for a civil rights movement that sought to integrate people with disabilities into every aspect of society. In the 1960s it was rare to find any public school that integrated students with intellectual disabilities. Although progress has been made, we still find widespread segregation of these students. Fifty-six percent of students (ages 6-21) with intellectual disabilities are primarily educated in separate classes or separate schools (United States Department of Education. 31st Annual Report to Congress on the Implementation of IDEA, 2009). The effects of segregation are significant. Twenty-seven percent of people with intellectual disabilities (aged 21-64) do not have a high school diploma (American Community Survey, 2012). The curriculum offered in segregated settings is often vastly different than the curriculum offered in typical classrooms (</a:t>
            </a:r>
            <a:r>
              <a:rPr lang="en-US" err="1"/>
              <a:t>Wehmeyer</a:t>
            </a:r>
            <a:r>
              <a:rPr lang="en-US"/>
              <a:t>, 2003). Students in segregated classrooms are less engaged and spend more time alone (Hunt, </a:t>
            </a:r>
            <a:r>
              <a:rPr lang="en-US" err="1"/>
              <a:t>Farron</a:t>
            </a:r>
            <a:r>
              <a:rPr lang="en-US"/>
              <a:t>-Davis, </a:t>
            </a:r>
            <a:r>
              <a:rPr lang="en-US" err="1"/>
              <a:t>Beckstead</a:t>
            </a:r>
            <a:r>
              <a:rPr lang="en-US"/>
              <a:t>, Curtis, &amp; Goetz, 1994).</a:t>
            </a:r>
          </a:p>
        </p:txBody>
      </p:sp>
      <p:sp>
        <p:nvSpPr>
          <p:cNvPr id="4" name="Slide Number Placeholder 3"/>
          <p:cNvSpPr>
            <a:spLocks noGrp="1"/>
          </p:cNvSpPr>
          <p:nvPr>
            <p:ph type="sldNum" sz="quarter" idx="5"/>
          </p:nvPr>
        </p:nvSpPr>
        <p:spPr/>
        <p:txBody>
          <a:bodyPr/>
          <a:lstStyle/>
          <a:p>
            <a:fld id="{C3490FC5-CC75-4F6C-8AF9-3B77BEFF15E1}" type="slidenum">
              <a:rPr lang="en-US" smtClean="0"/>
              <a:t>6</a:t>
            </a:fld>
            <a:endParaRPr lang="en-US"/>
          </a:p>
        </p:txBody>
      </p:sp>
    </p:spTree>
    <p:extLst>
      <p:ext uri="{BB962C8B-B14F-4D97-AF65-F5344CB8AC3E}">
        <p14:creationId xmlns:p14="http://schemas.microsoft.com/office/powerpoint/2010/main" val="321292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Edward (Ed) Verne Roberts is considered the father of the independent living movement. As a hero in the United States’ disability rights movement, Roberts paved the way for people with physical disabilities to access higher education. </a:t>
            </a:r>
          </a:p>
          <a:p>
            <a:endParaRPr lang="en-US"/>
          </a:p>
          <a:p>
            <a:r>
              <a:rPr lang="en-US"/>
              <a:t>Roberts was born in San Mateo in 1939. When he was fourteen, he contracted polio and had to pause his high school studies. After surviving polio, Roberts was left paralyzed in most of his lower body except for several of his fingers. As he recovered, Roberts needed an iron lung or respirator. Because of this medical equipment, Roberts attended his classes by listening in on the telephone. He spent eighteen months receiving treatment until he returned home. </a:t>
            </a:r>
          </a:p>
          <a:p>
            <a:endParaRPr lang="en-US"/>
          </a:p>
          <a:p>
            <a:r>
              <a:rPr lang="en-US"/>
              <a:t>After returning to his school in person, Roberts realized that many students with disabilities (like himself) faced discrimination. His school refused to allow him to graduate because he was unable to complete the driver’s education and physical education credits. Nonetheless, Roberts successfully petitioned his school to grant him his diploma. His uncertain graduation was only the first of such challenges that Roberts would encounter in school. </a:t>
            </a:r>
          </a:p>
          <a:p>
            <a:endParaRPr lang="en-US"/>
          </a:p>
          <a:p>
            <a:r>
              <a:rPr lang="en-US"/>
              <a:t>Upon graduating from high school, Roberts was accepted to the University of California, Berkeley.[1] Unfortunately, administrators tried to reverse Roberts’ acceptance when they realized that he was quadriplegic. Representatives of the school claimed that the dorms on campus did not have the appropriate equipment or space to accommodate Roberts’ 800-pound iron lung and his wheelchair. Roberts insisted on enrolling in classes, though, and he became the first student at his university to use a wheelchair. </a:t>
            </a:r>
          </a:p>
          <a:p>
            <a:endParaRPr lang="en-US"/>
          </a:p>
          <a:p>
            <a:r>
              <a:rPr lang="en-US"/>
              <a:t>As an undergraduate student, Roberts created a group called the Rolling Quads. This group of students with disabilities moved into a dorm together. As a club, they pressured UC Berkeley to design more accessible classroom and dorm buildings for students with disabilities. This group grew into the Physically Disabled Students Program, which was the country’s first college organization for students with disabilities. </a:t>
            </a:r>
          </a:p>
          <a:p>
            <a:endParaRPr lang="en-US"/>
          </a:p>
          <a:p>
            <a:r>
              <a:rPr lang="en-US"/>
              <a:t>The Physically Disabled Students Program would inspire Roberts to create a community in Berkeley where people with physical disabilities could live as independently as possible. Founded in 1972, this community was the first Center for Independent Living. It served as a model encouraging the movement toward independent living and accessibility in the disabled community. </a:t>
            </a:r>
          </a:p>
          <a:p>
            <a:endParaRPr lang="en-US"/>
          </a:p>
          <a:p>
            <a:r>
              <a:rPr lang="en-US"/>
              <a:t>In 1964, Roberts earned his BA, and he received his MA two years later. While he was accepted as a Ph.D. student, he never completed his degree; however, he taught political science courses at UC Berkeley for six years. Roberts later directed California’s Department of Rehabilitation. In 1980 Roberts, alongside fellow activist Judy </a:t>
            </a:r>
            <a:r>
              <a:rPr lang="en-US" err="1"/>
              <a:t>Heumann</a:t>
            </a:r>
            <a:r>
              <a:rPr lang="en-US"/>
              <a:t>, co-founded the World Institute on Disability, a program that continues to educate students about disability. Since his death, the state of California has memorialized Ed Roberts with a holiday in his honor. Every January 23rd is Ed Roberts Day.</a:t>
            </a:r>
          </a:p>
        </p:txBody>
      </p:sp>
      <p:sp>
        <p:nvSpPr>
          <p:cNvPr id="4" name="Slide Number Placeholder 3"/>
          <p:cNvSpPr>
            <a:spLocks noGrp="1"/>
          </p:cNvSpPr>
          <p:nvPr>
            <p:ph type="sldNum" sz="quarter" idx="5"/>
          </p:nvPr>
        </p:nvSpPr>
        <p:spPr/>
        <p:txBody>
          <a:bodyPr/>
          <a:lstStyle/>
          <a:p>
            <a:fld id="{C3490FC5-CC75-4F6C-8AF9-3B77BEFF15E1}" type="slidenum">
              <a:rPr lang="en-US" smtClean="0"/>
              <a:t>7</a:t>
            </a:fld>
            <a:endParaRPr lang="en-US"/>
          </a:p>
        </p:txBody>
      </p:sp>
    </p:spTree>
    <p:extLst>
      <p:ext uri="{BB962C8B-B14F-4D97-AF65-F5344CB8AC3E}">
        <p14:creationId xmlns:p14="http://schemas.microsoft.com/office/powerpoint/2010/main" val="395555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9</a:t>
            </a:fld>
            <a:endParaRPr lang="en-US"/>
          </a:p>
        </p:txBody>
      </p:sp>
    </p:spTree>
    <p:extLst>
      <p:ext uri="{BB962C8B-B14F-4D97-AF65-F5344CB8AC3E}">
        <p14:creationId xmlns:p14="http://schemas.microsoft.com/office/powerpoint/2010/main" val="60556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Intersectionality in our own political and social movements.  </a:t>
            </a:r>
            <a:r>
              <a:rPr lang="en-US" err="1"/>
              <a:t>Larned</a:t>
            </a:r>
            <a:r>
              <a:rPr lang="en-US"/>
              <a:t> organizing and civil disobedience tactics from race, sex, and national origin movements that preceded disability movement. The critical 504 Sit-In was diverse as to race, national origin, sex, sexual-orientation and religious faiths of the leadership and participants, and kinds of disability.  Directly supported by the Black Panthers, the Butterfly Brigade, Cesar Chavez and more.  </a:t>
            </a:r>
          </a:p>
          <a:p>
            <a:endParaRPr lang="en-US"/>
          </a:p>
          <a:p>
            <a:r>
              <a:rPr lang="en-US"/>
              <a:t>Brad Lomax, Howard University graduate, Washington D.C. Black Panthers leader and organizer with MS, center of picture. Next to Lomax is Judy </a:t>
            </a:r>
            <a:r>
              <a:rPr lang="en-US" err="1"/>
              <a:t>Heumann</a:t>
            </a:r>
            <a:r>
              <a:rPr lang="en-US"/>
              <a:t> at a rally in 1977 at Lafayette Square. Subsequently they were colleagues at the 504 Sit-In in San Francisco and its conclusion in Washington DC. Lomax arranged for the strategic logistical support of the Oakland Black Panthers at the 504 Sit-In. Credit...</a:t>
            </a:r>
            <a:r>
              <a:rPr lang="en-US" err="1"/>
              <a:t>HolLynnD'Lil</a:t>
            </a: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C3490FC5-CC75-4F6C-8AF9-3B77BEFF15E1}" type="slidenum">
              <a:rPr lang="en-US" smtClean="0"/>
              <a:t>11</a:t>
            </a:fld>
            <a:endParaRPr lang="en-US"/>
          </a:p>
        </p:txBody>
      </p:sp>
    </p:spTree>
    <p:extLst>
      <p:ext uri="{BB962C8B-B14F-4D97-AF65-F5344CB8AC3E}">
        <p14:creationId xmlns:p14="http://schemas.microsoft.com/office/powerpoint/2010/main" val="572459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Nothing about us without us - The phrase is used to promote the full participation of people with disabilities in the planning and development of policies and strategies that affect their lives. </a:t>
            </a:r>
          </a:p>
          <a:p>
            <a:endParaRPr lang="en-US"/>
          </a:p>
          <a:p>
            <a:r>
              <a:rPr lang="en-US"/>
              <a:t>The "Ugly Laws" were a series of laws passed in the United States from the 1860s to the 1970s that made it illegal for people with visible disabilities to appear in public. These laws were intended to keep people with disabilities, injuries, or destitution off the streets and out of sight. he Chicago ordinance of 1881 read as follows:</a:t>
            </a:r>
          </a:p>
          <a:p>
            <a:endParaRPr lang="en-US"/>
          </a:p>
          <a:p>
            <a:r>
              <a:rPr lang="en-US"/>
              <a:t>Any person who is diseased, maimed, mutilated, or in any way deformed, so as to be an unsightly or disgusting object, or an improper person to be allowed in or on the streets, highways, thoroughfares, or public places in the city, shall not therein or thereon expose himself or herself to public view, under the penalty of a fine of $1 for each offense (Chicago City Code 1881).</a:t>
            </a:r>
          </a:p>
          <a:p>
            <a:endParaRPr lang="en-US"/>
          </a:p>
          <a:p>
            <a:r>
              <a:rPr lang="en-US"/>
              <a:t>Penn Association Case - PARC v. Pennsylvania was one of the first cases to establish that people born with an intellectual disability should have the same access to education as the rest of the population.</a:t>
            </a:r>
          </a:p>
        </p:txBody>
      </p:sp>
      <p:sp>
        <p:nvSpPr>
          <p:cNvPr id="4" name="Slide Number Placeholder 3"/>
          <p:cNvSpPr>
            <a:spLocks noGrp="1"/>
          </p:cNvSpPr>
          <p:nvPr>
            <p:ph type="sldNum" sz="quarter" idx="5"/>
          </p:nvPr>
        </p:nvSpPr>
        <p:spPr/>
        <p:txBody>
          <a:bodyPr/>
          <a:lstStyle/>
          <a:p>
            <a:fld id="{C3490FC5-CC75-4F6C-8AF9-3B77BEFF15E1}" type="slidenum">
              <a:rPr lang="en-US" smtClean="0"/>
              <a:t>13</a:t>
            </a:fld>
            <a:endParaRPr lang="en-US"/>
          </a:p>
        </p:txBody>
      </p:sp>
    </p:spTree>
    <p:extLst>
      <p:ext uri="{BB962C8B-B14F-4D97-AF65-F5344CB8AC3E}">
        <p14:creationId xmlns:p14="http://schemas.microsoft.com/office/powerpoint/2010/main" val="403871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5A7A7B-B71A-428D-833F-0F3507A6DB13}"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287761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93E0A-5177-400C-87C9-C93AF466EC4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17615-2DB4-4DAA-9DE3-B2B689A846E0}" type="slidenum">
              <a:rPr lang="en-US" smtClean="0"/>
              <a:t>‹#›</a:t>
            </a:fld>
            <a:endParaRPr lang="en-US"/>
          </a:p>
        </p:txBody>
      </p:sp>
    </p:spTree>
    <p:extLst>
      <p:ext uri="{BB962C8B-B14F-4D97-AF65-F5344CB8AC3E}">
        <p14:creationId xmlns:p14="http://schemas.microsoft.com/office/powerpoint/2010/main" val="415470130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93E0A-5177-400C-87C9-C93AF466EC4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17615-2DB4-4DAA-9DE3-B2B689A846E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33701056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93E0A-5177-400C-87C9-C93AF466EC4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17615-2DB4-4DAA-9DE3-B2B689A846E0}" type="slidenum">
              <a:rPr lang="en-US" smtClean="0"/>
              <a:t>‹#›</a:t>
            </a:fld>
            <a:endParaRPr lang="en-US"/>
          </a:p>
        </p:txBody>
      </p:sp>
    </p:spTree>
    <p:extLst>
      <p:ext uri="{BB962C8B-B14F-4D97-AF65-F5344CB8AC3E}">
        <p14:creationId xmlns:p14="http://schemas.microsoft.com/office/powerpoint/2010/main" val="365426407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93E0A-5177-400C-87C9-C93AF466EC4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17615-2DB4-4DAA-9DE3-B2B689A846E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339791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93E0A-5177-400C-87C9-C93AF466EC49}"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17615-2DB4-4DAA-9DE3-B2B689A846E0}" type="slidenum">
              <a:rPr lang="en-US" smtClean="0"/>
              <a:t>‹#›</a:t>
            </a:fld>
            <a:endParaRPr lang="en-US"/>
          </a:p>
        </p:txBody>
      </p:sp>
    </p:spTree>
    <p:extLst>
      <p:ext uri="{BB962C8B-B14F-4D97-AF65-F5344CB8AC3E}">
        <p14:creationId xmlns:p14="http://schemas.microsoft.com/office/powerpoint/2010/main" val="230414013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8F9EB-9D34-4B41-B66C-5FAF50876D2D}"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2178572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89A26-CAA1-4690-8C1F-1641B1B97745}"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149126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F65307-640F-4AE7-B0BE-50C709AD86C5}"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110403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A1F9-1F0F-4C65-8F6E-9729B924AAAC}"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82742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278E8-5F4B-47D5-A617-8CCDF75D6A33}"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17607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AAFA52-7A21-407F-8339-40DF182D7460}"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273637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6770335-1C1A-4243-9BDD-9630C417D284}"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395861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1513F-8EBD-4612-96F4-CC3E309609AF}"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64264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6483A1-31A8-47A2-AB0A-53A7803D5EBF}"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119324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8810B9-2C7C-4CAF-99E2-617AE20BA331}"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5A5C87-DF58-40C8-B092-1DE63DB4547E}" type="slidenum">
              <a:rPr lang="en-US" smtClean="0"/>
              <a:t>‹#›</a:t>
            </a:fld>
            <a:endParaRPr lang="en-US"/>
          </a:p>
        </p:txBody>
      </p:sp>
    </p:spTree>
    <p:extLst>
      <p:ext uri="{BB962C8B-B14F-4D97-AF65-F5344CB8AC3E}">
        <p14:creationId xmlns:p14="http://schemas.microsoft.com/office/powerpoint/2010/main" val="4148744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E93E0A-5177-400C-87C9-C93AF466EC49}" type="datetimeFigureOut">
              <a:rPr lang="en-US" smtClean="0"/>
              <a:t>9/19/2024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917615-2DB4-4DAA-9DE3-B2B689A846E0}" type="slidenum">
              <a:rPr lang="en-US" smtClean="0"/>
              <a:t>‹#›</a:t>
            </a:fld>
            <a:endParaRPr lang="en-US"/>
          </a:p>
        </p:txBody>
      </p:sp>
    </p:spTree>
    <p:extLst>
      <p:ext uri="{BB962C8B-B14F-4D97-AF65-F5344CB8AC3E}">
        <p14:creationId xmlns:p14="http://schemas.microsoft.com/office/powerpoint/2010/main" val="31854916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pn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ViDtnfQ9FHc?si=sI3DgUVN-kwpmxji"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president.msu.edu/_assets/documents/DEIreportandplan_081021.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5.png"/><Relationship Id="rId7" Type="http://schemas.openxmlformats.org/officeDocument/2006/relationships/diagramColors" Target="../diagrams/colors8.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sites.duke.edu/dukeaccessiblesyllabus/" TargetMode="External"/><Relationship Id="rId3" Type="http://schemas.openxmlformats.org/officeDocument/2006/relationships/hyperlink" Target="https://inclusion.msu.edu/campus-resources/disability-pride.html" TargetMode="External"/><Relationship Id="rId7" Type="http://schemas.openxmlformats.org/officeDocument/2006/relationships/hyperlink" Target="https://tstn.msu.edu/index.html" TargetMode="External"/><Relationship Id="rId2" Type="http://schemas.openxmlformats.org/officeDocument/2006/relationships/hyperlink" Target="https://webaccess.msu.edu/Tutorials/index.html" TargetMode="External"/><Relationship Id="rId1" Type="http://schemas.openxmlformats.org/officeDocument/2006/relationships/slideLayout" Target="../slideLayouts/slideLayout4.xml"/><Relationship Id="rId6" Type="http://schemas.openxmlformats.org/officeDocument/2006/relationships/hyperlink" Target="https://abilitynet.org.uk/factsheets/creating-accessible-documents-0" TargetMode="External"/><Relationship Id="rId11" Type="http://schemas.openxmlformats.org/officeDocument/2006/relationships/hyperlink" Target="https://forms.office.com/r/MEA0AqmurU" TargetMode="External"/><Relationship Id="rId5" Type="http://schemas.openxmlformats.org/officeDocument/2006/relationships/hyperlink" Target="https://support.microsoft.com/en-us/office/create-accessible-office-documents-868ecfcd-4f00-4224-b881-a65537a7c155" TargetMode="External"/><Relationship Id="rId10" Type="http://schemas.openxmlformats.org/officeDocument/2006/relationships/hyperlink" Target="https://www.rcpd.msu.edu/get-started/faculty-departmental-resources#item-1776" TargetMode="External"/><Relationship Id="rId4" Type="http://schemas.openxmlformats.org/officeDocument/2006/relationships/hyperlink" Target="https://brand.msu.edu/storytelling/inclusive-guide/disability" TargetMode="External"/><Relationship Id="rId9" Type="http://schemas.openxmlformats.org/officeDocument/2006/relationships/hyperlink" Target="https://www.rcpd.msu.edu/get-started"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talilalewis.com/blog/working-definition-of-ableism-january-2022-update" TargetMode="External"/><Relationship Id="rId3" Type="http://schemas.openxmlformats.org/officeDocument/2006/relationships/hyperlink" Target="https://www.youtube.com/watch?v=ViDtnfQ9FHc" TargetMode="External"/><Relationship Id="rId7" Type="http://schemas.openxmlformats.org/officeDocument/2006/relationships/hyperlink" Target="https://niels-defraguier.medium.com/intersectionality-acknowledging-privileges-and-power-for-future-fit-leadership-4be921b06494" TargetMode="External"/><Relationship Id="rId2" Type="http://schemas.openxmlformats.org/officeDocument/2006/relationships/hyperlink" Target="https://chicagounbound.uchicago.edu/uclf/vol1989/iss1/8" TargetMode="External"/><Relationship Id="rId1" Type="http://schemas.openxmlformats.org/officeDocument/2006/relationships/slideLayout" Target="../slideLayouts/slideLayout2.xml"/><Relationship Id="rId6" Type="http://schemas.openxmlformats.org/officeDocument/2006/relationships/hyperlink" Target="https://openoregon.pressbooks.pub/socproblems/chapter/1-4-social-problems-in-a-diverse-world/" TargetMode="External"/><Relationship Id="rId11" Type="http://schemas.openxmlformats.org/officeDocument/2006/relationships/hyperlink" Target="https://www.equualaccess.org/resources-2/ableism-basics/" TargetMode="External"/><Relationship Id="rId5" Type="http://schemas.openxmlformats.org/officeDocument/2006/relationships/hyperlink" Target="https://discover.hubpages.com/health/intersectionality-in-mental-health-addressing-the-unique-needs-of-marginalized-populations" TargetMode="External"/><Relationship Id="rId10" Type="http://schemas.openxmlformats.org/officeDocument/2006/relationships/hyperlink" Target="https://x.com/DisInHigherEd/status/1444740571780821003" TargetMode="External"/><Relationship Id="rId4" Type="http://schemas.openxmlformats.org/officeDocument/2006/relationships/hyperlink" Target="https://www.higheredtoday.org/2020/10/19/higher-educations-challenge-disability-inclusion-campus/" TargetMode="External"/><Relationship Id="rId9" Type="http://schemas.openxmlformats.org/officeDocument/2006/relationships/hyperlink" Target="https://www.ada.gov/law-and-regs/ada/#subchapter-ii---public-services-title-ii"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10" descr="background"/>
          <p:cNvSpPr txBox="1">
            <a:spLocks noGrp="1" noChangeArrowheads="1"/>
          </p:cNvSpPr>
          <p:nvPr>
            <p:ph type="title"/>
          </p:nvPr>
        </p:nvSpPr>
        <p:spPr bwMode="auto">
          <a:xfrm>
            <a:off x="6670758" y="289858"/>
            <a:ext cx="2916358" cy="21304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fontAlgn="base">
              <a:spcAft>
                <a:spcPct val="0"/>
              </a:spcAft>
              <a:defRPr/>
            </a:pPr>
            <a:r>
              <a:rPr lang="en-US" sz="3700" kern="1200">
                <a:solidFill>
                  <a:schemeClr val="tx1"/>
                </a:solidFill>
                <a:latin typeface="Arial" panose="020B0604020202020204" pitchFamily="34" charset="0"/>
                <a:cs typeface="Arial" panose="020B0604020202020204" pitchFamily="34" charset="0"/>
              </a:rPr>
              <a:t>From Compliance to Inclusion</a:t>
            </a:r>
          </a:p>
        </p:txBody>
      </p:sp>
      <p:pic>
        <p:nvPicPr>
          <p:cNvPr id="9" name="Picture 8" descr="Quote by Sheri Byrne-Haber from Accessibility Blueprint.com:&#10;&quot;Compliance is a checkbox. Inclusion is a mindset. If your goal is meeting the standards, you are not truly accessible or inclusive.&quot;">
            <a:extLst>
              <a:ext uri="{FF2B5EF4-FFF2-40B4-BE49-F238E27FC236}">
                <a16:creationId xmlns:a16="http://schemas.microsoft.com/office/drawing/2014/main" id="{D76230CE-1F07-81BF-3948-7FB34961262C}"/>
              </a:ext>
            </a:extLst>
          </p:cNvPr>
          <p:cNvPicPr>
            <a:picLocks noChangeAspect="1"/>
          </p:cNvPicPr>
          <p:nvPr/>
        </p:nvPicPr>
        <p:blipFill rotWithShape="1">
          <a:blip r:embed="rId3"/>
          <a:srcRect l="4179" r="4985" b="-1"/>
          <a:stretch/>
        </p:blipFill>
        <p:spPr>
          <a:xfrm>
            <a:off x="370416" y="581958"/>
            <a:ext cx="5725584" cy="4506839"/>
          </a:xfrm>
          <a:prstGeom prst="rect">
            <a:avLst/>
          </a:prstGeom>
        </p:spPr>
      </p:pic>
      <p:sp>
        <p:nvSpPr>
          <p:cNvPr id="3" name="TextBox 2">
            <a:extLst>
              <a:ext uri="{FF2B5EF4-FFF2-40B4-BE49-F238E27FC236}">
                <a16:creationId xmlns:a16="http://schemas.microsoft.com/office/drawing/2014/main" id="{EC0C7768-EE15-439E-AD8D-3C66778D2C49}"/>
              </a:ext>
            </a:extLst>
          </p:cNvPr>
          <p:cNvSpPr txBox="1"/>
          <p:nvPr/>
        </p:nvSpPr>
        <p:spPr>
          <a:xfrm>
            <a:off x="6534868" y="2420339"/>
            <a:ext cx="2916406" cy="3950000"/>
          </a:xfrm>
          <a:prstGeom prst="rect">
            <a:avLst/>
          </a:prstGeom>
        </p:spPr>
        <p:txBody>
          <a:bodyPr vert="horz" lIns="91440" tIns="45720" rIns="91440" bIns="45720" rtlCol="0" anchor="t">
            <a:normAutofit/>
          </a:bodyPr>
          <a:lstStyle/>
          <a:p>
            <a:pPr>
              <a:lnSpc>
                <a:spcPct val="90000"/>
              </a:lnSpc>
              <a:spcAft>
                <a:spcPts val="600"/>
              </a:spcAft>
            </a:pPr>
            <a:r>
              <a:rPr lang="en-US" sz="1400">
                <a:latin typeface="Arial" panose="020B0604020202020204" pitchFamily="34" charset="0"/>
                <a:cs typeface="Arial" panose="020B0604020202020204" pitchFamily="34" charset="0"/>
              </a:rPr>
              <a:t>Tracy Leahy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ADA and Section 504 Coordinator</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Office for Civil Rights and Title IX Education and Compliance </a:t>
            </a:r>
            <a:endParaRPr lang="en-US"/>
          </a:p>
          <a:p>
            <a:pPr indent="-228600">
              <a:lnSpc>
                <a:spcPct val="90000"/>
              </a:lnSpc>
              <a:spcAft>
                <a:spcPts val="600"/>
              </a:spcAft>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a:lnSpc>
                <a:spcPct val="90000"/>
              </a:lnSpc>
              <a:spcAft>
                <a:spcPts val="600"/>
              </a:spcAft>
            </a:pPr>
            <a:r>
              <a:rPr lang="en-US" sz="1400">
                <a:latin typeface="Arial" panose="020B0604020202020204" pitchFamily="34" charset="0"/>
                <a:cs typeface="Arial" panose="020B0604020202020204" pitchFamily="34" charset="0"/>
              </a:rPr>
              <a:t>Shelby Gombosi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Assistant Director</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Resource Center for Persons with Disabilities</a:t>
            </a:r>
            <a:br>
              <a:rPr lang="en-US" sz="1400">
                <a:latin typeface="Arial" panose="020B0604020202020204" pitchFamily="34" charset="0"/>
                <a:cs typeface="Arial" panose="020B0604020202020204" pitchFamily="34" charset="0"/>
              </a:rPr>
            </a:b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Aaron Pena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Workplace Accommodations Specialist</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Employee and Labor Relations</a:t>
            </a:r>
            <a:br>
              <a:rPr lang="en-US" sz="1400">
                <a:latin typeface="Arial" panose="020B0604020202020204" pitchFamily="34" charset="0"/>
                <a:cs typeface="Arial" panose="020B0604020202020204" pitchFamily="34" charset="0"/>
              </a:rPr>
            </a:b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94990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C8A4-B4DC-DE53-0015-DCA76065952C}"/>
              </a:ext>
            </a:extLst>
          </p:cNvPr>
          <p:cNvSpPr>
            <a:spLocks noGrp="1"/>
          </p:cNvSpPr>
          <p:nvPr>
            <p:ph type="title"/>
          </p:nvPr>
        </p:nvSpPr>
        <p:spPr>
          <a:xfrm>
            <a:off x="609601" y="1231899"/>
            <a:ext cx="4074618" cy="3429001"/>
          </a:xfrm>
        </p:spPr>
        <p:txBody>
          <a:bodyPr anchor="t">
            <a:normAutofit/>
          </a:bodyPr>
          <a:lstStyle/>
          <a:p>
            <a:r>
              <a:rPr lang="en-US" sz="4000" b="1">
                <a:solidFill>
                  <a:schemeClr val="tx1"/>
                </a:solidFill>
                <a:latin typeface="Arial"/>
                <a:cs typeface="Arial"/>
              </a:rPr>
              <a:t>Judy Heumann </a:t>
            </a:r>
          </a:p>
        </p:txBody>
      </p:sp>
      <p:sp>
        <p:nvSpPr>
          <p:cNvPr id="8" name="Content Placeholder 7">
            <a:extLst>
              <a:ext uri="{FF2B5EF4-FFF2-40B4-BE49-F238E27FC236}">
                <a16:creationId xmlns:a16="http://schemas.microsoft.com/office/drawing/2014/main" id="{D5E5167E-942A-C33D-E0D2-AA9B3317B0FC}"/>
              </a:ext>
            </a:extLst>
          </p:cNvPr>
          <p:cNvSpPr>
            <a:spLocks noGrp="1"/>
          </p:cNvSpPr>
          <p:nvPr>
            <p:ph idx="1"/>
          </p:nvPr>
        </p:nvSpPr>
        <p:spPr>
          <a:xfrm>
            <a:off x="4538276" y="4062934"/>
            <a:ext cx="5592818" cy="2011897"/>
          </a:xfrm>
        </p:spPr>
        <p:txBody>
          <a:bodyPr>
            <a:normAutofit fontScale="92500" lnSpcReduction="20000"/>
          </a:bodyPr>
          <a:lstStyle/>
          <a:p>
            <a:r>
              <a:rPr lang="en-US" sz="2000">
                <a:solidFill>
                  <a:schemeClr val="tx1"/>
                </a:solidFill>
                <a:latin typeface="Arial" panose="020B0604020202020204" pitchFamily="34" charset="0"/>
                <a:cs typeface="Arial" panose="020B0604020202020204" pitchFamily="34" charset="0"/>
              </a:rPr>
              <a:t>1970 - Judy </a:t>
            </a:r>
            <a:r>
              <a:rPr lang="en-US" sz="2000" err="1">
                <a:solidFill>
                  <a:schemeClr val="tx1"/>
                </a:solidFill>
                <a:latin typeface="Arial" panose="020B0604020202020204" pitchFamily="34" charset="0"/>
                <a:cs typeface="Arial" panose="020B0604020202020204" pitchFamily="34" charset="0"/>
              </a:rPr>
              <a:t>Heumann</a:t>
            </a:r>
            <a:r>
              <a:rPr lang="en-US" sz="2000">
                <a:solidFill>
                  <a:schemeClr val="tx1"/>
                </a:solidFill>
                <a:latin typeface="Arial" panose="020B0604020202020204" pitchFamily="34" charset="0"/>
                <a:cs typeface="Arial" panose="020B0604020202020204" pitchFamily="34" charset="0"/>
              </a:rPr>
              <a:t> sues NYC Board of Education after being denied a teaching license because her wheelchair is a "fire hazard“</a:t>
            </a:r>
          </a:p>
          <a:p>
            <a:r>
              <a:rPr lang="en-US" sz="2000">
                <a:solidFill>
                  <a:schemeClr val="tx1"/>
                </a:solidFill>
                <a:latin typeface="Arial" panose="020B0604020202020204" pitchFamily="34" charset="0"/>
                <a:cs typeface="Arial" panose="020B0604020202020204" pitchFamily="34" charset="0"/>
              </a:rPr>
              <a:t>1977 – Occupation of the Federal Office of Health, Education and Welfare in San Francisco</a:t>
            </a:r>
          </a:p>
          <a:p>
            <a:endParaRPr lang="en-US" sz="2000">
              <a:solidFill>
                <a:schemeClr val="tx1"/>
              </a:solidFill>
              <a:latin typeface="Arial" panose="020B0604020202020204" pitchFamily="34" charset="0"/>
              <a:cs typeface="Arial" panose="020B0604020202020204" pitchFamily="34" charset="0"/>
            </a:endParaRPr>
          </a:p>
        </p:txBody>
      </p:sp>
      <p:pic>
        <p:nvPicPr>
          <p:cNvPr id="4" name="Content Placeholder 3" descr="Judy Heumann a white woman seated in a wheelchair in front of a microphone.  Judy is wearing a button that states, &quot;Sign 504.&quot;">
            <a:extLst>
              <a:ext uri="{FF2B5EF4-FFF2-40B4-BE49-F238E27FC236}">
                <a16:creationId xmlns:a16="http://schemas.microsoft.com/office/drawing/2014/main" id="{65DCC3EC-EDCB-F87F-124F-AA7FADAEF763}"/>
              </a:ext>
            </a:extLst>
          </p:cNvPr>
          <p:cNvPicPr>
            <a:picLocks noChangeAspect="1"/>
          </p:cNvPicPr>
          <p:nvPr/>
        </p:nvPicPr>
        <p:blipFill>
          <a:blip r:embed="rId2"/>
          <a:srcRect t="15513" b="6079"/>
          <a:stretch/>
        </p:blipFill>
        <p:spPr>
          <a:xfrm>
            <a:off x="5439976" y="637762"/>
            <a:ext cx="5592818" cy="2927110"/>
          </a:xfrm>
          <a:prstGeom prst="rect">
            <a:avLst/>
          </a:prstGeom>
        </p:spPr>
      </p:pic>
    </p:spTree>
    <p:extLst>
      <p:ext uri="{BB962C8B-B14F-4D97-AF65-F5344CB8AC3E}">
        <p14:creationId xmlns:p14="http://schemas.microsoft.com/office/powerpoint/2010/main" val="42056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0526-D0E9-576E-C19D-4E39BA183A4D}"/>
              </a:ext>
            </a:extLst>
          </p:cNvPr>
          <p:cNvSpPr>
            <a:spLocks noGrp="1"/>
          </p:cNvSpPr>
          <p:nvPr>
            <p:ph type="title"/>
          </p:nvPr>
        </p:nvSpPr>
        <p:spPr>
          <a:xfrm>
            <a:off x="5297762" y="329184"/>
            <a:ext cx="6251110" cy="1783080"/>
          </a:xfrm>
        </p:spPr>
        <p:txBody>
          <a:bodyPr anchor="b">
            <a:normAutofit/>
          </a:bodyPr>
          <a:lstStyle/>
          <a:p>
            <a:r>
              <a:rPr lang="en-US" sz="5400">
                <a:solidFill>
                  <a:schemeClr val="tx1"/>
                </a:solidFill>
                <a:latin typeface="Arial"/>
                <a:cs typeface="Arial"/>
              </a:rPr>
              <a:t>Brad </a:t>
            </a:r>
            <a:r>
              <a:rPr lang="en-US" sz="5400" err="1">
                <a:solidFill>
                  <a:schemeClr val="tx1"/>
                </a:solidFill>
                <a:latin typeface="Arial"/>
                <a:cs typeface="Arial"/>
              </a:rPr>
              <a:t>Lomex</a:t>
            </a:r>
            <a:r>
              <a:rPr lang="en-US" sz="5400">
                <a:solidFill>
                  <a:schemeClr val="tx1"/>
                </a:solidFill>
                <a:latin typeface="Arial"/>
                <a:cs typeface="Arial"/>
              </a:rPr>
              <a:t> </a:t>
            </a:r>
          </a:p>
        </p:txBody>
      </p:sp>
      <p:sp>
        <p:nvSpPr>
          <p:cNvPr id="3078" name="Content Placeholder 3077">
            <a:extLst>
              <a:ext uri="{FF2B5EF4-FFF2-40B4-BE49-F238E27FC236}">
                <a16:creationId xmlns:a16="http://schemas.microsoft.com/office/drawing/2014/main" id="{79CE5C1A-0BD8-E32C-D4C6-CAE69DBE08F5}"/>
              </a:ext>
            </a:extLst>
          </p:cNvPr>
          <p:cNvSpPr>
            <a:spLocks noGrp="1"/>
          </p:cNvSpPr>
          <p:nvPr>
            <p:ph idx="1"/>
          </p:nvPr>
        </p:nvSpPr>
        <p:spPr>
          <a:xfrm>
            <a:off x="5297762" y="2706624"/>
            <a:ext cx="4328838" cy="3483864"/>
          </a:xfrm>
        </p:spPr>
        <p:txBody>
          <a:bodyPr>
            <a:normAutofit/>
          </a:bodyPr>
          <a:lstStyle/>
          <a:p>
            <a:r>
              <a:rPr lang="en-US" sz="2200">
                <a:solidFill>
                  <a:schemeClr val="tx1"/>
                </a:solidFill>
                <a:latin typeface="Arial" panose="020B0604020202020204" pitchFamily="34" charset="0"/>
                <a:cs typeface="Arial" panose="020B0604020202020204" pitchFamily="34" charset="0"/>
              </a:rPr>
              <a:t>Brad </a:t>
            </a:r>
            <a:r>
              <a:rPr lang="en-US" sz="2200" err="1">
                <a:solidFill>
                  <a:schemeClr val="tx1"/>
                </a:solidFill>
                <a:latin typeface="Arial" panose="020B0604020202020204" pitchFamily="34" charset="0"/>
                <a:cs typeface="Arial" panose="020B0604020202020204" pitchFamily="34" charset="0"/>
              </a:rPr>
              <a:t>Lomex</a:t>
            </a:r>
            <a:endParaRPr lang="en-US" sz="2200">
              <a:solidFill>
                <a:schemeClr val="tx1"/>
              </a:solidFill>
              <a:latin typeface="Arial" panose="020B0604020202020204" pitchFamily="34" charset="0"/>
              <a:cs typeface="Arial" panose="020B0604020202020204" pitchFamily="34" charset="0"/>
            </a:endParaRPr>
          </a:p>
          <a:p>
            <a:r>
              <a:rPr lang="en-US" sz="2200">
                <a:solidFill>
                  <a:schemeClr val="tx1"/>
                </a:solidFill>
                <a:latin typeface="Arial" panose="020B0604020202020204" pitchFamily="34" charset="0"/>
                <a:cs typeface="Arial" panose="020B0604020202020204" pitchFamily="34" charset="0"/>
              </a:rPr>
              <a:t>Black panther leader and organizer</a:t>
            </a:r>
          </a:p>
          <a:p>
            <a:r>
              <a:rPr lang="en-US" sz="2200">
                <a:solidFill>
                  <a:schemeClr val="tx1"/>
                </a:solidFill>
                <a:latin typeface="Arial" panose="020B0604020202020204" pitchFamily="34" charset="0"/>
                <a:cs typeface="Arial" panose="020B0604020202020204" pitchFamily="34" charset="0"/>
              </a:rPr>
              <a:t>Arranged for the strategic logistical support of the Oakland Black Panthers at the 504 Sit-In</a:t>
            </a:r>
          </a:p>
        </p:txBody>
      </p:sp>
      <p:pic>
        <p:nvPicPr>
          <p:cNvPr id="3074" name="Picture 2" descr="Brad Lomex, a black man in a suit sits in his wheelchair holding a microphone to his mouth. ">
            <a:extLst>
              <a:ext uri="{FF2B5EF4-FFF2-40B4-BE49-F238E27FC236}">
                <a16:creationId xmlns:a16="http://schemas.microsoft.com/office/drawing/2014/main" id="{9B33916B-2BA4-55FD-CCCC-C74E1ADDF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420" r="35213"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63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8332-6E4F-B96B-5842-D3EB297A5749}"/>
              </a:ext>
            </a:extLst>
          </p:cNvPr>
          <p:cNvSpPr>
            <a:spLocks noGrp="1"/>
          </p:cNvSpPr>
          <p:nvPr>
            <p:ph type="title"/>
          </p:nvPr>
        </p:nvSpPr>
        <p:spPr>
          <a:xfrm>
            <a:off x="677334" y="609600"/>
            <a:ext cx="8596668" cy="1320800"/>
          </a:xfrm>
        </p:spPr>
        <p:txBody>
          <a:bodyPr anchor="t">
            <a:normAutofit/>
          </a:bodyPr>
          <a:lstStyle/>
          <a:p>
            <a:r>
              <a:rPr lang="en-US">
                <a:solidFill>
                  <a:schemeClr val="tx1"/>
                </a:solidFill>
                <a:latin typeface="Arial" panose="020B0604020202020204" pitchFamily="34" charset="0"/>
                <a:cs typeface="Arial" panose="020B0604020202020204" pitchFamily="34" charset="0"/>
              </a:rPr>
              <a:t>Section 504 of the Rehabilitation Act </a:t>
            </a:r>
          </a:p>
        </p:txBody>
      </p:sp>
      <p:pic>
        <p:nvPicPr>
          <p:cNvPr id="4" name="Picture 3" descr="Judy Heumann a white woman disability rights advocate seated in a wheelchair along with another woman in a wheelchair and several other people in front of the White House.  Judy is hold a sign that states &quot;Sign 504 Now.&quot;">
            <a:extLst>
              <a:ext uri="{FF2B5EF4-FFF2-40B4-BE49-F238E27FC236}">
                <a16:creationId xmlns:a16="http://schemas.microsoft.com/office/drawing/2014/main" id="{C425D2A8-526D-D165-8B44-1F60857285DD}"/>
              </a:ext>
            </a:extLst>
          </p:cNvPr>
          <p:cNvPicPr>
            <a:picLocks noChangeAspect="1"/>
          </p:cNvPicPr>
          <p:nvPr/>
        </p:nvPicPr>
        <p:blipFill>
          <a:blip r:embed="rId2"/>
          <a:srcRect l="15868" r="8455"/>
          <a:stretch/>
        </p:blipFill>
        <p:spPr>
          <a:xfrm>
            <a:off x="5349794" y="1829131"/>
            <a:ext cx="4415050" cy="3882362"/>
          </a:xfrm>
          <a:prstGeom prst="rect">
            <a:avLst/>
          </a:prstGeom>
        </p:spPr>
      </p:pic>
      <p:graphicFrame>
        <p:nvGraphicFramePr>
          <p:cNvPr id="5" name="Content Placeholder 2">
            <a:extLst>
              <a:ext uri="{FF2B5EF4-FFF2-40B4-BE49-F238E27FC236}">
                <a16:creationId xmlns:a16="http://schemas.microsoft.com/office/drawing/2014/main" id="{CC362579-D81B-5BEF-AF7C-A6A688DB118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795570163"/>
              </p:ext>
            </p:extLst>
          </p:nvPr>
        </p:nvGraphicFramePr>
        <p:xfrm>
          <a:off x="355600" y="2160589"/>
          <a:ext cx="4533900" cy="4468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991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76A99-D9E0-8C0E-C326-6CD95E08CC00}"/>
              </a:ext>
            </a:extLst>
          </p:cNvPr>
          <p:cNvSpPr>
            <a:spLocks noGrp="1"/>
          </p:cNvSpPr>
          <p:nvPr>
            <p:ph type="title"/>
          </p:nvPr>
        </p:nvSpPr>
        <p:spPr>
          <a:xfrm>
            <a:off x="1286933" y="609600"/>
            <a:ext cx="10197494" cy="1099457"/>
          </a:xfrm>
        </p:spPr>
        <p:txBody>
          <a:bodyPr>
            <a:normAutofit/>
          </a:bodyPr>
          <a:lstStyle/>
          <a:p>
            <a:r>
              <a:rPr lang="en-US">
                <a:solidFill>
                  <a:schemeClr val="tx1"/>
                </a:solidFill>
                <a:latin typeface="Arial" panose="020B0604020202020204" pitchFamily="34" charset="0"/>
                <a:ea typeface="Calibri Light"/>
                <a:cs typeface="Arial" panose="020B0604020202020204" pitchFamily="34" charset="0"/>
              </a:rPr>
              <a:t>1970's </a:t>
            </a:r>
            <a:endParaRPr lang="en-US">
              <a:solidFill>
                <a:schemeClr val="tx1"/>
              </a:solidFill>
              <a:latin typeface="Arial" panose="020B0604020202020204" pitchFamily="34" charset="0"/>
              <a:cs typeface="Arial" panose="020B0604020202020204" pitchFamily="34" charset="0"/>
            </a:endParaRPr>
          </a:p>
        </p:txBody>
      </p:sp>
      <p:sp>
        <p:nvSpPr>
          <p:cNvPr id="24" name="Isosceles Triangle 2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7" name="Content Placeholder 2">
            <a:extLst>
              <a:ext uri="{FF2B5EF4-FFF2-40B4-BE49-F238E27FC236}">
                <a16:creationId xmlns:a16="http://schemas.microsoft.com/office/drawing/2014/main" id="{1E451A96-A930-8516-B763-C5E1F81F5D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9565190"/>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168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07C913-7726-10C3-ACC6-65835B6B0ECB}"/>
              </a:ext>
            </a:extLst>
          </p:cNvPr>
          <p:cNvSpPr txBox="1">
            <a:spLocks noGrp="1"/>
          </p:cNvSpPr>
          <p:nvPr>
            <p:ph type="title"/>
          </p:nvPr>
        </p:nvSpPr>
        <p:spPr>
          <a:xfrm>
            <a:off x="1255060" y="5279511"/>
            <a:ext cx="9681882" cy="73988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228600" algn="ctr" fontAlgn="auto">
              <a:spcAft>
                <a:spcPts val="600"/>
              </a:spcAft>
              <a:buClrTx/>
              <a:buSzTx/>
              <a:tabLst/>
              <a:defRPr/>
            </a:pPr>
            <a:r>
              <a:rPr kumimoji="0" lang="en-US" sz="2800" b="0" i="0" u="none" strike="noStrike" cap="none" spc="0" normalizeH="0" baseline="0" noProof="0">
                <a:ln>
                  <a:noFill/>
                </a:ln>
                <a:solidFill>
                  <a:schemeClr val="tx1"/>
                </a:solidFill>
                <a:effectLst/>
                <a:uLnTx/>
                <a:uFillTx/>
                <a:latin typeface="Arial" panose="020B0604020202020204" pitchFamily="34" charset="0"/>
                <a:cs typeface="Arial" panose="020B0604020202020204" pitchFamily="34" charset="0"/>
              </a:rPr>
              <a:t>July 5 and 6, 1978 - We Will Ride!" Protests - Denver, Colorado</a:t>
            </a:r>
          </a:p>
        </p:txBody>
      </p:sp>
      <p:pic>
        <p:nvPicPr>
          <p:cNvPr id="2050" name="Picture 2" descr="Several people in wheelchairs blocking a city bus from moving.  One person is holding a sign that states, &quot;Taxation without transportations!&quot;">
            <a:extLst>
              <a:ext uri="{FF2B5EF4-FFF2-40B4-BE49-F238E27FC236}">
                <a16:creationId xmlns:a16="http://schemas.microsoft.com/office/drawing/2014/main" id="{8582C652-6550-97B3-6185-40B2A2E3FE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593" b="8572"/>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50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F9D5-4FFA-0B06-AA43-5C0D89E08913}"/>
              </a:ext>
            </a:extLst>
          </p:cNvPr>
          <p:cNvSpPr>
            <a:spLocks noGrp="1"/>
          </p:cNvSpPr>
          <p:nvPr>
            <p:ph type="title"/>
          </p:nvPr>
        </p:nvSpPr>
        <p:spPr>
          <a:xfrm>
            <a:off x="761802" y="240241"/>
            <a:ext cx="10760054" cy="1228299"/>
          </a:xfrm>
        </p:spPr>
        <p:txBody>
          <a:bodyPr>
            <a:normAutofit/>
          </a:bodyPr>
          <a:lstStyle/>
          <a:p>
            <a:r>
              <a:rPr lang="en-US" sz="4000">
                <a:solidFill>
                  <a:schemeClr val="tx1"/>
                </a:solidFill>
                <a:latin typeface="Arial" panose="020B0604020202020204" pitchFamily="34" charset="0"/>
                <a:ea typeface="Calibri Light"/>
                <a:cs typeface="Arial" panose="020B0604020202020204" pitchFamily="34" charset="0"/>
              </a:rPr>
              <a:t>1980's </a:t>
            </a:r>
            <a:endParaRPr lang="en-US" sz="400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23A4A5A-8040-C76D-82B7-A00806A1112D}"/>
              </a:ext>
            </a:extLst>
          </p:cNvPr>
          <p:cNvSpPr>
            <a:spLocks noGrp="1"/>
          </p:cNvSpPr>
          <p:nvPr>
            <p:ph idx="1"/>
          </p:nvPr>
        </p:nvSpPr>
        <p:spPr>
          <a:xfrm>
            <a:off x="761802" y="2321476"/>
            <a:ext cx="4864875" cy="3850724"/>
          </a:xfrm>
        </p:spPr>
        <p:txBody>
          <a:bodyPr vert="horz" lIns="91440" tIns="45720" rIns="91440" bIns="45720" rtlCol="0" anchor="ctr">
            <a:normAutofit/>
          </a:bodyPr>
          <a:lstStyle/>
          <a:p>
            <a:r>
              <a:rPr lang="en-US" sz="2000">
                <a:solidFill>
                  <a:schemeClr val="tx1"/>
                </a:solidFill>
                <a:latin typeface="Arial" panose="020B0604020202020204" pitchFamily="34" charset="0"/>
                <a:ea typeface="Calibri"/>
                <a:cs typeface="Arial" panose="020B0604020202020204" pitchFamily="34" charset="0"/>
              </a:rPr>
              <a:t>1982 – Speaking for Ourselves is founded</a:t>
            </a:r>
          </a:p>
          <a:p>
            <a:r>
              <a:rPr lang="en-US" sz="2000">
                <a:solidFill>
                  <a:schemeClr val="tx1"/>
                </a:solidFill>
                <a:latin typeface="Arial" panose="020B0604020202020204" pitchFamily="34" charset="0"/>
                <a:ea typeface="Calibri"/>
                <a:cs typeface="Arial" panose="020B0604020202020204" pitchFamily="34" charset="0"/>
              </a:rPr>
              <a:t>1982 – National Organization on Disability founded</a:t>
            </a:r>
          </a:p>
          <a:p>
            <a:r>
              <a:rPr lang="en-US" sz="2000">
                <a:solidFill>
                  <a:schemeClr val="tx1"/>
                </a:solidFill>
                <a:latin typeface="Arial" panose="020B0604020202020204" pitchFamily="34" charset="0"/>
                <a:ea typeface="Calibri"/>
                <a:cs typeface="Arial" panose="020B0604020202020204" pitchFamily="34" charset="0"/>
              </a:rPr>
              <a:t>1988 – Deaf President Now!  Gallaudet University student protests leading to the naming of Dr. I. King Jordan as the first deaf and hard of hearing president of the university</a:t>
            </a:r>
          </a:p>
        </p:txBody>
      </p:sp>
      <p:pic>
        <p:nvPicPr>
          <p:cNvPr id="5" name="Picture 4" descr="Students protesting at Gallaudet University.  One is holding a sign which states &quot;Give Gallaudet a chance to have a Deaf President.&quot;">
            <a:extLst>
              <a:ext uri="{FF2B5EF4-FFF2-40B4-BE49-F238E27FC236}">
                <a16:creationId xmlns:a16="http://schemas.microsoft.com/office/drawing/2014/main" id="{820B2B28-4018-91AB-6A70-FFEE84EE9F7E}"/>
              </a:ext>
            </a:extLst>
          </p:cNvPr>
          <p:cNvPicPr>
            <a:picLocks noChangeAspect="1"/>
          </p:cNvPicPr>
          <p:nvPr/>
        </p:nvPicPr>
        <p:blipFill>
          <a:blip r:embed="rId3"/>
          <a:srcRect l="28010" r="17634" b="-1"/>
          <a:stretch/>
        </p:blipFill>
        <p:spPr>
          <a:xfrm>
            <a:off x="6952600" y="1893440"/>
            <a:ext cx="4198875" cy="4364539"/>
          </a:xfrm>
          <a:prstGeom prst="rect">
            <a:avLst/>
          </a:prstGeom>
        </p:spPr>
      </p:pic>
    </p:spTree>
    <p:extLst>
      <p:ext uri="{BB962C8B-B14F-4D97-AF65-F5344CB8AC3E}">
        <p14:creationId xmlns:p14="http://schemas.microsoft.com/office/powerpoint/2010/main" val="293512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8DE0-25EC-B15D-1B82-30A0C0E524F6}"/>
              </a:ext>
            </a:extLst>
          </p:cNvPr>
          <p:cNvSpPr>
            <a:spLocks noGrp="1"/>
          </p:cNvSpPr>
          <p:nvPr>
            <p:ph type="title"/>
          </p:nvPr>
        </p:nvSpPr>
        <p:spPr>
          <a:xfrm>
            <a:off x="640080" y="325369"/>
            <a:ext cx="4368602" cy="1956841"/>
          </a:xfrm>
        </p:spPr>
        <p:txBody>
          <a:bodyPr anchor="b">
            <a:normAutofit/>
          </a:bodyPr>
          <a:lstStyle/>
          <a:p>
            <a:r>
              <a:rPr lang="en-US" sz="5400">
                <a:solidFill>
                  <a:schemeClr val="tx1"/>
                </a:solidFill>
                <a:latin typeface="Arial" panose="020B0604020202020204" pitchFamily="34" charset="0"/>
                <a:cs typeface="Arial" panose="020B0604020202020204" pitchFamily="34" charset="0"/>
              </a:rPr>
              <a:t>1990’s</a:t>
            </a:r>
          </a:p>
        </p:txBody>
      </p:sp>
      <p:sp>
        <p:nvSpPr>
          <p:cNvPr id="8" name="Content Placeholder 7">
            <a:extLst>
              <a:ext uri="{FF2B5EF4-FFF2-40B4-BE49-F238E27FC236}">
                <a16:creationId xmlns:a16="http://schemas.microsoft.com/office/drawing/2014/main" id="{0F5772C2-9BF9-91F7-C8A0-41D586E50EAE}"/>
              </a:ext>
            </a:extLst>
          </p:cNvPr>
          <p:cNvSpPr>
            <a:spLocks noGrp="1"/>
          </p:cNvSpPr>
          <p:nvPr>
            <p:ph idx="1"/>
          </p:nvPr>
        </p:nvSpPr>
        <p:spPr>
          <a:xfrm>
            <a:off x="640080" y="2872899"/>
            <a:ext cx="4243589" cy="3320668"/>
          </a:xfrm>
        </p:spPr>
        <p:txBody>
          <a:bodyPr>
            <a:normAutofit/>
          </a:bodyPr>
          <a:lstStyle/>
          <a:p>
            <a:r>
              <a:rPr lang="en-US" sz="2200">
                <a:solidFill>
                  <a:schemeClr val="tx1"/>
                </a:solidFill>
                <a:latin typeface="Arial" panose="020B0604020202020204" pitchFamily="34" charset="0"/>
                <a:cs typeface="Arial" panose="020B0604020202020204" pitchFamily="34" charset="0"/>
              </a:rPr>
              <a:t>March 12, 1990 – Capitol Crawl Protest</a:t>
            </a:r>
          </a:p>
          <a:p>
            <a:endParaRPr lang="en-US" sz="2200">
              <a:solidFill>
                <a:schemeClr val="tx1"/>
              </a:solidFill>
              <a:latin typeface="Arial" panose="020B0604020202020204" pitchFamily="34" charset="0"/>
              <a:cs typeface="Arial" panose="020B0604020202020204" pitchFamily="34" charset="0"/>
            </a:endParaRPr>
          </a:p>
        </p:txBody>
      </p:sp>
      <p:pic>
        <p:nvPicPr>
          <p:cNvPr id="4" name="Content Placeholder 3" descr="Two young girls crawling up the steps of the capital while being filmed by a news crew.  ">
            <a:extLst>
              <a:ext uri="{FF2B5EF4-FFF2-40B4-BE49-F238E27FC236}">
                <a16:creationId xmlns:a16="http://schemas.microsoft.com/office/drawing/2014/main" id="{812B6DF7-C5DA-F5E6-65E2-8BED45335AD2}"/>
              </a:ext>
            </a:extLst>
          </p:cNvPr>
          <p:cNvPicPr>
            <a:picLocks noChangeAspect="1"/>
          </p:cNvPicPr>
          <p:nvPr/>
        </p:nvPicPr>
        <p:blipFill>
          <a:blip r:embed="rId3"/>
          <a:srcRect l="17855" r="257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2274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umerous people with disabilities crawling up the steps of the capitol building.  ">
            <a:extLst>
              <a:ext uri="{FF2B5EF4-FFF2-40B4-BE49-F238E27FC236}">
                <a16:creationId xmlns:a16="http://schemas.microsoft.com/office/drawing/2014/main" id="{2DAA6C2A-39C7-E2EA-8011-B9ED5355B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24" r="1" b="21512"/>
          <a:stretch/>
        </p:blipFill>
        <p:spPr bwMode="auto">
          <a:xfrm>
            <a:off x="567558" y="0"/>
            <a:ext cx="11056883" cy="3508437"/>
          </a:xfrm>
          <a:prstGeom prst="rect">
            <a:avLst/>
          </a:prstGeom>
          <a:noFill/>
          <a:extLst>
            <a:ext uri="{909E8E84-426E-40DD-AFC4-6F175D3DCCD1}">
              <a14:hiddenFill xmlns:a14="http://schemas.microsoft.com/office/drawing/2010/main">
                <a:solidFill>
                  <a:srgbClr val="FFFFFF"/>
                </a:solidFill>
              </a14:hiddenFill>
            </a:ext>
          </a:extLst>
        </p:spPr>
      </p:pic>
      <p:sp>
        <p:nvSpPr>
          <p:cNvPr id="1045" name="Title 1">
            <a:extLst>
              <a:ext uri="{FF2B5EF4-FFF2-40B4-BE49-F238E27FC236}">
                <a16:creationId xmlns:a16="http://schemas.microsoft.com/office/drawing/2014/main" id="{186B9085-E685-171F-00D9-8067E866A3FB}"/>
              </a:ext>
            </a:extLst>
          </p:cNvPr>
          <p:cNvSpPr>
            <a:spLocks noGrp="1"/>
          </p:cNvSpPr>
          <p:nvPr>
            <p:ph type="title"/>
          </p:nvPr>
        </p:nvSpPr>
        <p:spPr>
          <a:xfrm>
            <a:off x="6952437" y="3826014"/>
            <a:ext cx="4233164" cy="2001663"/>
          </a:xfrm>
          <a:noFill/>
        </p:spPr>
        <p:txBody>
          <a:bodyPr anchor="t">
            <a:normAutofit fontScale="90000"/>
          </a:bodyPr>
          <a:lstStyle/>
          <a:p>
            <a:r>
              <a:rPr lang="en-US" sz="4800">
                <a:solidFill>
                  <a:schemeClr val="tx1"/>
                </a:solidFill>
                <a:latin typeface="Arial" panose="020B0604020202020204" pitchFamily="34" charset="0"/>
                <a:cs typeface="Arial" panose="020B0604020202020204" pitchFamily="34" charset="0"/>
              </a:rPr>
              <a:t>July 26, 1990 – Americans with Disabilities Act</a:t>
            </a:r>
          </a:p>
        </p:txBody>
      </p:sp>
      <p:sp>
        <p:nvSpPr>
          <p:cNvPr id="1050" name="Content Placeholder 1029">
            <a:extLst>
              <a:ext uri="{FF2B5EF4-FFF2-40B4-BE49-F238E27FC236}">
                <a16:creationId xmlns:a16="http://schemas.microsoft.com/office/drawing/2014/main" id="{A09441C1-E2BE-8D3D-D290-A9D85DDD4FEC}"/>
              </a:ext>
            </a:extLst>
          </p:cNvPr>
          <p:cNvSpPr>
            <a:spLocks noGrp="1"/>
          </p:cNvSpPr>
          <p:nvPr>
            <p:ph idx="1"/>
          </p:nvPr>
        </p:nvSpPr>
        <p:spPr>
          <a:xfrm>
            <a:off x="0" y="3508437"/>
            <a:ext cx="6787337" cy="3118416"/>
          </a:xfrm>
          <a:noFill/>
        </p:spPr>
        <p:txBody>
          <a:bodyPr anchor="t">
            <a:noAutofit/>
          </a:bodyPr>
          <a:lstStyle/>
          <a:p>
            <a:r>
              <a:rPr lang="en-US" sz="1400">
                <a:solidFill>
                  <a:schemeClr val="tx1"/>
                </a:solidFill>
                <a:latin typeface="Arial" panose="020B0604020202020204" pitchFamily="34" charset="0"/>
                <a:cs typeface="Arial" panose="020B0604020202020204" pitchFamily="34" charset="0"/>
              </a:rPr>
              <a:t>The ADA prohibits discrimination on the basis of disability in employment, State and local government, public accommodations, commercial facilities, transportation, and telecommunications. It also applies to the United States Congress.</a:t>
            </a:r>
          </a:p>
          <a:p>
            <a:r>
              <a:rPr lang="en-US" sz="1400">
                <a:solidFill>
                  <a:schemeClr val="tx1"/>
                </a:solidFill>
                <a:latin typeface="Arial" panose="020B0604020202020204" pitchFamily="34" charset="0"/>
                <a:cs typeface="Arial" panose="020B0604020202020204" pitchFamily="34" charset="0"/>
              </a:rPr>
              <a:t>Title I – Employment</a:t>
            </a:r>
          </a:p>
          <a:p>
            <a:r>
              <a:rPr lang="en-US" sz="1400">
                <a:solidFill>
                  <a:schemeClr val="tx1"/>
                </a:solidFill>
                <a:latin typeface="Arial" panose="020B0604020202020204" pitchFamily="34" charset="0"/>
                <a:cs typeface="Arial" panose="020B0604020202020204" pitchFamily="34" charset="0"/>
              </a:rPr>
              <a:t>Title II – State and Local Governments and public transportation</a:t>
            </a:r>
          </a:p>
          <a:p>
            <a:r>
              <a:rPr lang="en-US" sz="1400">
                <a:solidFill>
                  <a:schemeClr val="tx1"/>
                </a:solidFill>
                <a:latin typeface="Arial" panose="020B0604020202020204" pitchFamily="34" charset="0"/>
                <a:cs typeface="Arial" panose="020B0604020202020204" pitchFamily="34" charset="0"/>
              </a:rPr>
              <a:t>Title III – Public accommodations</a:t>
            </a:r>
          </a:p>
          <a:p>
            <a:r>
              <a:rPr lang="en-US" sz="1400">
                <a:solidFill>
                  <a:schemeClr val="tx1"/>
                </a:solidFill>
                <a:latin typeface="Arial" panose="020B0604020202020204" pitchFamily="34" charset="0"/>
                <a:cs typeface="Arial" panose="020B0604020202020204" pitchFamily="34" charset="0"/>
              </a:rPr>
              <a:t>Title IV – Telecommunication and Relay services</a:t>
            </a:r>
          </a:p>
          <a:p>
            <a:r>
              <a:rPr lang="en-US" sz="1400">
                <a:solidFill>
                  <a:schemeClr val="tx1"/>
                </a:solidFill>
                <a:latin typeface="Arial" panose="020B0604020202020204" pitchFamily="34" charset="0"/>
                <a:cs typeface="Arial" panose="020B0604020202020204" pitchFamily="34" charset="0"/>
              </a:rPr>
              <a:t>Title V – Miscellaneous provisions - state immunity, its impact on insurance providers and benefits, prohibition against retaliation and coercion, illegal use of drugs, and attorney’s fees.  This title also provides a list of certain conditions that are not to be considered as disabilities.</a:t>
            </a:r>
          </a:p>
        </p:txBody>
      </p:sp>
    </p:spTree>
    <p:extLst>
      <p:ext uri="{BB962C8B-B14F-4D97-AF65-F5344CB8AC3E}">
        <p14:creationId xmlns:p14="http://schemas.microsoft.com/office/powerpoint/2010/main" val="140738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2420-A6F7-9C32-E87E-6FD17EE5DC77}"/>
              </a:ext>
            </a:extLst>
          </p:cNvPr>
          <p:cNvSpPr>
            <a:spLocks noGrp="1"/>
          </p:cNvSpPr>
          <p:nvPr>
            <p:ph type="title"/>
          </p:nvPr>
        </p:nvSpPr>
        <p:spPr>
          <a:xfrm>
            <a:off x="0" y="3674726"/>
            <a:ext cx="1384300" cy="2452687"/>
          </a:xfrm>
        </p:spPr>
        <p:txBody>
          <a:bodyPr anchor="ctr">
            <a:normAutofit/>
          </a:bodyPr>
          <a:lstStyle/>
          <a:p>
            <a:r>
              <a:rPr lang="en-US" sz="3200">
                <a:solidFill>
                  <a:schemeClr val="tx1"/>
                </a:solidFill>
                <a:latin typeface="Arial" panose="020B0604020202020204" pitchFamily="34" charset="0"/>
                <a:ea typeface="Calibri Light"/>
                <a:cs typeface="Arial" panose="020B0604020202020204" pitchFamily="34" charset="0"/>
              </a:rPr>
              <a:t>1990's </a:t>
            </a:r>
            <a:endParaRPr lang="en-US" sz="3200">
              <a:solidFill>
                <a:schemeClr val="tx1"/>
              </a:solidFill>
              <a:latin typeface="Arial" panose="020B0604020202020204" pitchFamily="34" charset="0"/>
              <a:cs typeface="Arial" panose="020B0604020202020204" pitchFamily="34" charset="0"/>
            </a:endParaRPr>
          </a:p>
        </p:txBody>
      </p:sp>
      <p:graphicFrame>
        <p:nvGraphicFramePr>
          <p:cNvPr id="12" name="Content Placeholder 2">
            <a:extLst>
              <a:ext uri="{FF2B5EF4-FFF2-40B4-BE49-F238E27FC236}">
                <a16:creationId xmlns:a16="http://schemas.microsoft.com/office/drawing/2014/main" id="{FED5A3E4-37B0-37E6-6A8A-21B993FBF37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60833346"/>
              </p:ext>
            </p:extLst>
          </p:nvPr>
        </p:nvGraphicFramePr>
        <p:xfrm>
          <a:off x="1384300" y="3674726"/>
          <a:ext cx="8780579" cy="289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our people of various races, ethnicities and sexes, standing next to each other holding white canes.  ">
            <a:extLst>
              <a:ext uri="{FF2B5EF4-FFF2-40B4-BE49-F238E27FC236}">
                <a16:creationId xmlns:a16="http://schemas.microsoft.com/office/drawing/2014/main" id="{F04FD291-0701-8DAD-FD58-0ED8D440A03E}"/>
              </a:ext>
            </a:extLst>
          </p:cNvPr>
          <p:cNvPicPr>
            <a:picLocks noChangeAspect="1"/>
          </p:cNvPicPr>
          <p:nvPr/>
        </p:nvPicPr>
        <p:blipFill>
          <a:blip r:embed="rId8"/>
          <a:srcRect b="1178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406186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1313-DA74-EF68-6839-7889C58ABA8D}"/>
              </a:ext>
            </a:extLst>
          </p:cNvPr>
          <p:cNvSpPr>
            <a:spLocks noGrp="1"/>
          </p:cNvSpPr>
          <p:nvPr>
            <p:ph type="title"/>
          </p:nvPr>
        </p:nvSpPr>
        <p:spPr>
          <a:xfrm>
            <a:off x="6803409" y="762001"/>
            <a:ext cx="4156512" cy="1708244"/>
          </a:xfrm>
        </p:spPr>
        <p:txBody>
          <a:bodyPr anchor="ctr">
            <a:normAutofit/>
          </a:bodyPr>
          <a:lstStyle/>
          <a:p>
            <a:r>
              <a:rPr lang="en-US" sz="4000">
                <a:latin typeface="Arial" panose="020B0604020202020204" pitchFamily="34" charset="0"/>
                <a:ea typeface="Calibri Light"/>
                <a:cs typeface="Arial" panose="020B0604020202020204" pitchFamily="34" charset="0"/>
              </a:rPr>
              <a:t>2000's</a:t>
            </a:r>
            <a:endParaRPr lang="en-US" sz="4000">
              <a:latin typeface="Arial" panose="020B0604020202020204" pitchFamily="34" charset="0"/>
              <a:cs typeface="Arial" panose="020B0604020202020204" pitchFamily="34" charset="0"/>
            </a:endParaRPr>
          </a:p>
        </p:txBody>
      </p:sp>
      <p:graphicFrame>
        <p:nvGraphicFramePr>
          <p:cNvPr id="12" name="Content Placeholder 2">
            <a:extLst>
              <a:ext uri="{FF2B5EF4-FFF2-40B4-BE49-F238E27FC236}">
                <a16:creationId xmlns:a16="http://schemas.microsoft.com/office/drawing/2014/main" id="{85E46569-931D-3730-22BE-1FC70673D16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56801568"/>
              </p:ext>
            </p:extLst>
          </p:nvPr>
        </p:nvGraphicFramePr>
        <p:xfrm>
          <a:off x="6803409" y="2470245"/>
          <a:ext cx="4156512" cy="376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us painted with the American Flag and the words &quot;Road to Freedom Keeping the Promise of the Americans with Disabilities Act&quot; in front of the capital. ">
            <a:extLst>
              <a:ext uri="{FF2B5EF4-FFF2-40B4-BE49-F238E27FC236}">
                <a16:creationId xmlns:a16="http://schemas.microsoft.com/office/drawing/2014/main" id="{7AD931F8-7B16-3751-D661-7256F9A83107}"/>
              </a:ext>
            </a:extLst>
          </p:cNvPr>
          <p:cNvPicPr>
            <a:picLocks noChangeAspect="1"/>
          </p:cNvPicPr>
          <p:nvPr/>
        </p:nvPicPr>
        <p:blipFill>
          <a:blip r:embed="rId8"/>
          <a:srcRect l="16257" r="24632"/>
          <a:stretch/>
        </p:blipFill>
        <p:spPr>
          <a:xfrm>
            <a:off x="-1" y="-2"/>
            <a:ext cx="6096001" cy="6858002"/>
          </a:xfrm>
          <a:prstGeom prst="rect">
            <a:avLst/>
          </a:prstGeom>
        </p:spPr>
      </p:pic>
    </p:spTree>
    <p:extLst>
      <p:ext uri="{BB962C8B-B14F-4D97-AF65-F5344CB8AC3E}">
        <p14:creationId xmlns:p14="http://schemas.microsoft.com/office/powerpoint/2010/main" val="123354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B31F-1076-ED95-AE8A-1D66E3F6CC4E}"/>
              </a:ext>
            </a:extLst>
          </p:cNvPr>
          <p:cNvSpPr>
            <a:spLocks noGrp="1"/>
          </p:cNvSpPr>
          <p:nvPr>
            <p:ph type="title"/>
          </p:nvPr>
        </p:nvSpPr>
        <p:spPr>
          <a:xfrm>
            <a:off x="677334" y="609600"/>
            <a:ext cx="8596668" cy="1320800"/>
          </a:xfrm>
        </p:spPr>
        <p:txBody>
          <a:bodyPr>
            <a:normAutofit/>
          </a:bodyPr>
          <a:lstStyle/>
          <a:p>
            <a:r>
              <a:rPr lang="en-US" b="1">
                <a:solidFill>
                  <a:schemeClr val="tx1"/>
                </a:solidFill>
                <a:latin typeface="Arial"/>
                <a:ea typeface="Calibri Light"/>
                <a:cs typeface="Arial"/>
              </a:rPr>
              <a:t>Compliance</a:t>
            </a:r>
          </a:p>
        </p:txBody>
      </p:sp>
      <p:graphicFrame>
        <p:nvGraphicFramePr>
          <p:cNvPr id="29" name="Content Placeholder 2">
            <a:extLst>
              <a:ext uri="{FF2B5EF4-FFF2-40B4-BE49-F238E27FC236}">
                <a16:creationId xmlns:a16="http://schemas.microsoft.com/office/drawing/2014/main" id="{5A2E968F-44D5-2098-73F4-1D01F39207F4}"/>
              </a:ext>
            </a:extLst>
          </p:cNvPr>
          <p:cNvGraphicFramePr>
            <a:graphicFrameLocks noGrp="1"/>
          </p:cNvGraphicFramePr>
          <p:nvPr>
            <p:ph idx="1"/>
            <p:extLst>
              <p:ext uri="{D42A27DB-BD31-4B8C-83A1-F6EECF244321}">
                <p14:modId xmlns:p14="http://schemas.microsoft.com/office/powerpoint/2010/main" val="3187993168"/>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204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50DD-BDE3-FEA6-C29A-850DDC172A78}"/>
              </a:ext>
            </a:extLst>
          </p:cNvPr>
          <p:cNvSpPr>
            <a:spLocks noGrp="1"/>
          </p:cNvSpPr>
          <p:nvPr>
            <p:ph type="title"/>
          </p:nvPr>
        </p:nvSpPr>
        <p:spPr>
          <a:xfrm>
            <a:off x="761803" y="350196"/>
            <a:ext cx="4646904" cy="1624520"/>
          </a:xfrm>
        </p:spPr>
        <p:txBody>
          <a:bodyPr anchor="ctr">
            <a:normAutofit/>
          </a:bodyPr>
          <a:lstStyle/>
          <a:p>
            <a:r>
              <a:rPr lang="en-US" sz="4000">
                <a:solidFill>
                  <a:schemeClr val="tx1"/>
                </a:solidFill>
                <a:latin typeface="Arial" panose="020B0604020202020204" pitchFamily="34" charset="0"/>
                <a:ea typeface="Calibri Light"/>
                <a:cs typeface="Arial" panose="020B0604020202020204" pitchFamily="34" charset="0"/>
              </a:rPr>
              <a:t>2000's </a:t>
            </a:r>
            <a:endParaRPr lang="en-US" sz="4000">
              <a:solidFill>
                <a:schemeClr val="tx1"/>
              </a:solidFill>
              <a:latin typeface="Arial" panose="020B0604020202020204" pitchFamily="34" charset="0"/>
              <a:cs typeface="Arial" panose="020B0604020202020204" pitchFamily="34" charset="0"/>
            </a:endParaRPr>
          </a:p>
        </p:txBody>
      </p:sp>
      <p:pic>
        <p:nvPicPr>
          <p:cNvPr id="4" name="Picture 3" descr="Rosa Marcellino a young girl with her mother, brother and sister.  ">
            <a:extLst>
              <a:ext uri="{FF2B5EF4-FFF2-40B4-BE49-F238E27FC236}">
                <a16:creationId xmlns:a16="http://schemas.microsoft.com/office/drawing/2014/main" id="{D8D84235-BF7D-64D9-CD72-4239A966E237}"/>
              </a:ext>
            </a:extLst>
          </p:cNvPr>
          <p:cNvPicPr>
            <a:picLocks noChangeAspect="1"/>
          </p:cNvPicPr>
          <p:nvPr/>
        </p:nvPicPr>
        <p:blipFill>
          <a:blip r:embed="rId3"/>
          <a:srcRect l="25325" r="24619"/>
          <a:stretch/>
        </p:blipFill>
        <p:spPr>
          <a:xfrm>
            <a:off x="6096000" y="1"/>
            <a:ext cx="6102825" cy="6858000"/>
          </a:xfrm>
          <a:prstGeom prst="rect">
            <a:avLst/>
          </a:prstGeom>
        </p:spPr>
      </p:pic>
      <p:graphicFrame>
        <p:nvGraphicFramePr>
          <p:cNvPr id="25" name="Content Placeholder 2">
            <a:extLst>
              <a:ext uri="{FF2B5EF4-FFF2-40B4-BE49-F238E27FC236}">
                <a16:creationId xmlns:a16="http://schemas.microsoft.com/office/drawing/2014/main" id="{8B1435C1-B7A6-9F00-33E0-ED498682A68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436934"/>
              </p:ext>
            </p:extLst>
          </p:nvPr>
        </p:nvGraphicFramePr>
        <p:xfrm>
          <a:off x="761802" y="2743200"/>
          <a:ext cx="4646905" cy="3613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8592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2AFB-F4F8-5858-0C39-B09A4C2A8D4C}"/>
              </a:ext>
            </a:extLst>
          </p:cNvPr>
          <p:cNvSpPr>
            <a:spLocks noGrp="1"/>
          </p:cNvSpPr>
          <p:nvPr>
            <p:ph type="title"/>
          </p:nvPr>
        </p:nvSpPr>
        <p:spPr>
          <a:xfrm>
            <a:off x="630936" y="630936"/>
            <a:ext cx="5563079" cy="1476154"/>
          </a:xfrm>
          <a:noFill/>
        </p:spPr>
        <p:txBody>
          <a:bodyPr anchor="t">
            <a:normAutofit/>
          </a:bodyPr>
          <a:lstStyle/>
          <a:p>
            <a:r>
              <a:rPr lang="en-US" sz="4800">
                <a:solidFill>
                  <a:schemeClr val="tx1"/>
                </a:solidFill>
                <a:latin typeface="Arial" panose="020B0604020202020204" pitchFamily="34" charset="0"/>
                <a:cs typeface="Arial" panose="020B0604020202020204" pitchFamily="34" charset="0"/>
              </a:rPr>
              <a:t>2010</a:t>
            </a:r>
          </a:p>
        </p:txBody>
      </p:sp>
      <p:sp>
        <p:nvSpPr>
          <p:cNvPr id="3" name="Content Placeholder 2">
            <a:extLst>
              <a:ext uri="{FF2B5EF4-FFF2-40B4-BE49-F238E27FC236}">
                <a16:creationId xmlns:a16="http://schemas.microsoft.com/office/drawing/2014/main" id="{56D92185-C79A-45FE-8556-8D086FE6745E}"/>
              </a:ext>
            </a:extLst>
          </p:cNvPr>
          <p:cNvSpPr>
            <a:spLocks noGrp="1"/>
          </p:cNvSpPr>
          <p:nvPr>
            <p:ph idx="1"/>
          </p:nvPr>
        </p:nvSpPr>
        <p:spPr>
          <a:xfrm>
            <a:off x="630936" y="1893059"/>
            <a:ext cx="5563083" cy="4364833"/>
          </a:xfrm>
          <a:noFill/>
        </p:spPr>
        <p:txBody>
          <a:bodyPr anchor="t">
            <a:normAutofit/>
          </a:bodyPr>
          <a:lstStyle/>
          <a:p>
            <a:r>
              <a:rPr lang="en-US" sz="1600">
                <a:solidFill>
                  <a:schemeClr val="tx1"/>
                </a:solidFill>
                <a:latin typeface="Arial" panose="020B0604020202020204" pitchFamily="34" charset="0"/>
                <a:cs typeface="Arial" panose="020B0604020202020204" pitchFamily="34" charset="0"/>
              </a:rPr>
              <a:t>Affordable Care Act </a:t>
            </a:r>
          </a:p>
          <a:p>
            <a:pPr lvl="1"/>
            <a:r>
              <a:rPr lang="en-US" sz="1600">
                <a:solidFill>
                  <a:schemeClr val="tx1"/>
                </a:solidFill>
                <a:latin typeface="Arial" panose="020B0604020202020204" pitchFamily="34" charset="0"/>
                <a:cs typeface="Arial" panose="020B0604020202020204" pitchFamily="34" charset="0"/>
              </a:rPr>
              <a:t> Established standards for accessible medical diagnostic equipment, which helps people with disabilities receive routine care and cancer screenings.</a:t>
            </a:r>
          </a:p>
          <a:p>
            <a:pPr lvl="1"/>
            <a:r>
              <a:rPr lang="en-US" sz="1600">
                <a:solidFill>
                  <a:schemeClr val="tx1"/>
                </a:solidFill>
                <a:latin typeface="Arial" panose="020B0604020202020204" pitchFamily="34" charset="0"/>
                <a:cs typeface="Arial" panose="020B0604020202020204" pitchFamily="34" charset="0"/>
              </a:rPr>
              <a:t>Improved data collection on health disparities for people with disabilities. It also improved the cultural competency and training of health providers. </a:t>
            </a:r>
          </a:p>
          <a:p>
            <a:pPr lvl="1"/>
            <a:r>
              <a:rPr lang="en-US" sz="1600">
                <a:solidFill>
                  <a:schemeClr val="tx1"/>
                </a:solidFill>
                <a:latin typeface="Arial" panose="020B0604020202020204" pitchFamily="34" charset="0"/>
                <a:cs typeface="Arial" panose="020B0604020202020204" pitchFamily="34" charset="0"/>
              </a:rPr>
              <a:t>Prohibits health insurance plans from denying coverage or charging more based on a person's disability or pre-existing condition. </a:t>
            </a:r>
          </a:p>
          <a:p>
            <a:pPr lvl="1"/>
            <a:r>
              <a:rPr lang="en-US" sz="1600">
                <a:solidFill>
                  <a:schemeClr val="tx1"/>
                </a:solidFill>
                <a:latin typeface="Arial" panose="020B0604020202020204" pitchFamily="34" charset="0"/>
                <a:cs typeface="Arial" panose="020B0604020202020204" pitchFamily="34" charset="0"/>
              </a:rPr>
              <a:t>Section 1557 of the ACA prohibits discrimination against people with disabilities in any health program or activity that receives federal financial assistance. </a:t>
            </a:r>
          </a:p>
          <a:p>
            <a:pPr lvl="1"/>
            <a:endParaRPr lang="en-US" sz="1600">
              <a:solidFill>
                <a:schemeClr val="tx1"/>
              </a:solidFill>
              <a:latin typeface="Arial" panose="020B0604020202020204" pitchFamily="34" charset="0"/>
              <a:cs typeface="Arial" panose="020B0604020202020204" pitchFamily="34" charset="0"/>
            </a:endParaRPr>
          </a:p>
          <a:p>
            <a:pPr lvl="1"/>
            <a:endParaRPr lang="en-US" sz="1600">
              <a:solidFill>
                <a:schemeClr val="tx1"/>
              </a:solidFill>
              <a:latin typeface="Arial" panose="020B0604020202020204" pitchFamily="34" charset="0"/>
              <a:cs typeface="Arial" panose="020B0604020202020204" pitchFamily="34" charset="0"/>
            </a:endParaRPr>
          </a:p>
          <a:p>
            <a:pPr lvl="1"/>
            <a:endParaRPr lang="en-US" sz="1600">
              <a:solidFill>
                <a:schemeClr val="tx1"/>
              </a:solidFill>
              <a:latin typeface="Arial" panose="020B0604020202020204" pitchFamily="34" charset="0"/>
              <a:cs typeface="Arial" panose="020B0604020202020204" pitchFamily="34" charset="0"/>
            </a:endParaRPr>
          </a:p>
          <a:p>
            <a:pPr lvl="1"/>
            <a:endParaRPr lang="en-US" sz="1600">
              <a:solidFill>
                <a:schemeClr val="tx1"/>
              </a:solidFill>
              <a:latin typeface="Arial" panose="020B0604020202020204" pitchFamily="34" charset="0"/>
              <a:cs typeface="Arial" panose="020B0604020202020204" pitchFamily="34" charset="0"/>
            </a:endParaRPr>
          </a:p>
          <a:p>
            <a:pPr lvl="1"/>
            <a:endParaRPr lang="en-US" sz="1600">
              <a:solidFill>
                <a:schemeClr val="tx1"/>
              </a:solidFill>
              <a:latin typeface="Arial" panose="020B0604020202020204" pitchFamily="34" charset="0"/>
              <a:cs typeface="Arial" panose="020B0604020202020204" pitchFamily="34" charset="0"/>
            </a:endParaRPr>
          </a:p>
          <a:p>
            <a:pPr lvl="1"/>
            <a:endParaRPr lang="en-US" sz="1600">
              <a:solidFill>
                <a:schemeClr val="tx1"/>
              </a:solidFill>
              <a:latin typeface="Arial" panose="020B0604020202020204" pitchFamily="34" charset="0"/>
              <a:cs typeface="Arial" panose="020B0604020202020204" pitchFamily="34" charset="0"/>
            </a:endParaRPr>
          </a:p>
        </p:txBody>
      </p:sp>
      <p:pic>
        <p:nvPicPr>
          <p:cNvPr id="7" name="Graphic 6" descr="Stethoscope">
            <a:extLst>
              <a:ext uri="{FF2B5EF4-FFF2-40B4-BE49-F238E27FC236}">
                <a16:creationId xmlns:a16="http://schemas.microsoft.com/office/drawing/2014/main" id="{137A6D04-F819-B553-DC28-8D2E6F3748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4015" y="1047148"/>
            <a:ext cx="4134103" cy="4134103"/>
          </a:xfrm>
          <a:prstGeom prst="rect">
            <a:avLst/>
          </a:prstGeom>
        </p:spPr>
      </p:pic>
    </p:spTree>
    <p:extLst>
      <p:ext uri="{BB962C8B-B14F-4D97-AF65-F5344CB8AC3E}">
        <p14:creationId xmlns:p14="http://schemas.microsoft.com/office/powerpoint/2010/main" val="206786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5852C-5F92-DE5B-ED5D-C5EFE1CA2B41}"/>
              </a:ext>
            </a:extLst>
          </p:cNvPr>
          <p:cNvSpPr>
            <a:spLocks noGrp="1"/>
          </p:cNvSpPr>
          <p:nvPr>
            <p:ph type="title"/>
          </p:nvPr>
        </p:nvSpPr>
        <p:spPr>
          <a:xfrm>
            <a:off x="1156851" y="637762"/>
            <a:ext cx="9888496" cy="900131"/>
          </a:xfrm>
        </p:spPr>
        <p:txBody>
          <a:bodyPr anchor="t">
            <a:normAutofit/>
          </a:bodyPr>
          <a:lstStyle/>
          <a:p>
            <a:r>
              <a:rPr lang="en-US" sz="4000">
                <a:solidFill>
                  <a:schemeClr val="tx1"/>
                </a:solidFill>
                <a:latin typeface="Arial" panose="020B0604020202020204" pitchFamily="34" charset="0"/>
                <a:cs typeface="Arial" panose="020B0604020202020204" pitchFamily="34" charset="0"/>
              </a:rPr>
              <a:t>2024</a:t>
            </a:r>
          </a:p>
        </p:txBody>
      </p:sp>
      <p:sp>
        <p:nvSpPr>
          <p:cNvPr id="3" name="Content Placeholder 2">
            <a:extLst>
              <a:ext uri="{FF2B5EF4-FFF2-40B4-BE49-F238E27FC236}">
                <a16:creationId xmlns:a16="http://schemas.microsoft.com/office/drawing/2014/main" id="{7E4C0B6D-938C-BFA3-1D8A-BC414FFAC128}"/>
              </a:ext>
            </a:extLst>
          </p:cNvPr>
          <p:cNvSpPr>
            <a:spLocks noGrp="1"/>
          </p:cNvSpPr>
          <p:nvPr>
            <p:ph idx="1"/>
          </p:nvPr>
        </p:nvSpPr>
        <p:spPr>
          <a:xfrm>
            <a:off x="1155548" y="2217343"/>
            <a:ext cx="9880893" cy="3959619"/>
          </a:xfrm>
        </p:spPr>
        <p:txBody>
          <a:bodyPr vert="horz" lIns="91440" tIns="45720" rIns="91440" bIns="45720" rtlCol="0">
            <a:normAutofit fontScale="92500" lnSpcReduction="10000"/>
          </a:bodyPr>
          <a:lstStyle/>
          <a:p>
            <a:r>
              <a:rPr lang="en-US" sz="2200">
                <a:solidFill>
                  <a:schemeClr val="tx1"/>
                </a:solidFill>
                <a:latin typeface="Arial" panose="020B0604020202020204" pitchFamily="34" charset="0"/>
                <a:cs typeface="Arial" panose="020B0604020202020204" pitchFamily="34" charset="0"/>
              </a:rPr>
              <a:t>DOJ Regulations – April 24, 2024 - Amending Title II of the ADA – Digital and Web Accessibility</a:t>
            </a:r>
          </a:p>
          <a:p>
            <a:pPr lvl="1"/>
            <a:r>
              <a:rPr lang="en-US" sz="2200">
                <a:solidFill>
                  <a:schemeClr val="tx1"/>
                </a:solidFill>
                <a:latin typeface="Arial" panose="020B0604020202020204" pitchFamily="34" charset="0"/>
                <a:ea typeface="Calibri"/>
                <a:cs typeface="Arial" panose="020B0604020202020204" pitchFamily="34" charset="0"/>
              </a:rPr>
              <a:t>Ensuring web content and mobile applications are accessible to people with disabilities.</a:t>
            </a:r>
          </a:p>
          <a:p>
            <a:r>
              <a:rPr lang="en-US" sz="2200">
                <a:solidFill>
                  <a:schemeClr val="tx1"/>
                </a:solidFill>
                <a:latin typeface="Arial" panose="020B0604020202020204" pitchFamily="34" charset="0"/>
                <a:ea typeface="+mn-lt"/>
                <a:cs typeface="Arial" panose="020B0604020202020204" pitchFamily="34" charset="0"/>
              </a:rPr>
              <a:t>HHS Regulations - May 1, 2024 – Clarifying and Strengthening Section 504 of the Rehabilitation Act</a:t>
            </a:r>
          </a:p>
          <a:p>
            <a:pPr lvl="1"/>
            <a:r>
              <a:rPr lang="en-US" sz="2200">
                <a:solidFill>
                  <a:schemeClr val="tx1"/>
                </a:solidFill>
                <a:latin typeface="Arial" panose="020B0604020202020204" pitchFamily="34" charset="0"/>
                <a:ea typeface="+mn-lt"/>
                <a:cs typeface="Arial" panose="020B0604020202020204" pitchFamily="34" charset="0"/>
              </a:rPr>
              <a:t>Discrimination on the Basis of Disability in Health and Human Service Programs or Activities,</a:t>
            </a:r>
          </a:p>
          <a:p>
            <a:pPr lvl="1"/>
            <a:r>
              <a:rPr lang="en-US" sz="2200">
                <a:solidFill>
                  <a:schemeClr val="tx1"/>
                </a:solidFill>
                <a:latin typeface="Arial" panose="020B0604020202020204" pitchFamily="34" charset="0"/>
                <a:ea typeface="+mn-lt"/>
                <a:cs typeface="Arial" panose="020B0604020202020204" pitchFamily="34" charset="0"/>
              </a:rPr>
              <a:t>Addresses discrimination in medical treatment</a:t>
            </a:r>
          </a:p>
          <a:p>
            <a:pPr lvl="1"/>
            <a:r>
              <a:rPr lang="en-US" sz="2200">
                <a:solidFill>
                  <a:schemeClr val="tx1"/>
                </a:solidFill>
                <a:latin typeface="Arial" panose="020B0604020202020204" pitchFamily="34" charset="0"/>
                <a:ea typeface="+mn-lt"/>
                <a:cs typeface="Arial" panose="020B0604020202020204" pitchFamily="34" charset="0"/>
              </a:rPr>
              <a:t>Adds enforceable standards for accessible medical diagnostic equipment</a:t>
            </a:r>
          </a:p>
          <a:p>
            <a:pPr lvl="1"/>
            <a:r>
              <a:rPr lang="en-US" sz="2200">
                <a:solidFill>
                  <a:schemeClr val="tx1"/>
                </a:solidFill>
                <a:latin typeface="Arial" panose="020B0604020202020204" pitchFamily="34" charset="0"/>
                <a:ea typeface="+mn-lt"/>
                <a:cs typeface="Arial" panose="020B0604020202020204" pitchFamily="34" charset="0"/>
              </a:rPr>
              <a:t>Ensures accessible web content and mobile apps. </a:t>
            </a:r>
            <a:endParaRPr lang="en-US" sz="2200">
              <a:solidFill>
                <a:schemeClr val="tx1"/>
              </a:solidFill>
              <a:latin typeface="Arial" panose="020B0604020202020204" pitchFamily="34" charset="0"/>
              <a:ea typeface="Calibri"/>
              <a:cs typeface="Arial" panose="020B0604020202020204" pitchFamily="34" charset="0"/>
            </a:endParaRPr>
          </a:p>
          <a:p>
            <a:endParaRPr lang="en-US" sz="2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196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 name="Straight Connector 4">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9" name="Rectangle 18">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Isosceles Triangle 29">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9214DD4-A7F6-CF0D-116E-547431FD6FCB}"/>
              </a:ext>
            </a:extLst>
          </p:cNvPr>
          <p:cNvSpPr>
            <a:spLocks noGrp="1"/>
          </p:cNvSpPr>
          <p:nvPr>
            <p:ph type="title"/>
          </p:nvPr>
        </p:nvSpPr>
        <p:spPr>
          <a:xfrm>
            <a:off x="1507067" y="2404534"/>
            <a:ext cx="7766936" cy="1646302"/>
          </a:xfrm>
        </p:spPr>
        <p:txBody>
          <a:bodyPr vert="horz" lIns="91440" tIns="45720" rIns="91440" bIns="45720" rtlCol="0" anchor="b">
            <a:normAutofit/>
          </a:bodyPr>
          <a:lstStyle/>
          <a:p>
            <a:pPr algn="r">
              <a:lnSpc>
                <a:spcPct val="90000"/>
              </a:lnSpc>
            </a:pPr>
            <a:r>
              <a:rPr lang="en-US" sz="4200">
                <a:solidFill>
                  <a:schemeClr val="tx1"/>
                </a:solidFill>
              </a:rPr>
              <a:t>Creating a culture of inclusion</a:t>
            </a:r>
            <a:br>
              <a:rPr lang="en-US" sz="4200">
                <a:solidFill>
                  <a:schemeClr val="tx1"/>
                </a:solidFill>
              </a:rPr>
            </a:br>
            <a:r>
              <a:rPr lang="en-US" sz="4200">
                <a:solidFill>
                  <a:schemeClr val="tx1"/>
                </a:solidFill>
              </a:rPr>
              <a:t>is everyone’s responsibility</a:t>
            </a:r>
          </a:p>
        </p:txBody>
      </p:sp>
    </p:spTree>
    <p:extLst>
      <p:ext uri="{BB962C8B-B14F-4D97-AF65-F5344CB8AC3E}">
        <p14:creationId xmlns:p14="http://schemas.microsoft.com/office/powerpoint/2010/main" val="306627341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DDEA09-275C-C995-EA6F-925E88EC1745}"/>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What is Disability</a:t>
            </a:r>
          </a:p>
        </p:txBody>
      </p:sp>
      <p:pic>
        <p:nvPicPr>
          <p:cNvPr id="6" name="Picture 5" descr="Image of models of disability:&#10;&#10;What is disability?&#10;Medical Model:&#10;Defines disability by what a disabled person lacks in physical and productive ability. &#10;Conceptualizes that barriers a disabled person faces are because of their reduced or impaired ability&#10;Example: A blind person struggles in a restaurant because they cannot see the menu.&#10;&#10;Social Model:&#10;Believes that barriers that disabled people face are because society is not accessibly designed.&#10;Focuses efforts on addressing the societal barriers to access and equity for disabled people.&#10;Example: A blind person struggles in a restaurant because the restaurant does not have braille or electronic menus.">
            <a:extLst>
              <a:ext uri="{FF2B5EF4-FFF2-40B4-BE49-F238E27FC236}">
                <a16:creationId xmlns:a16="http://schemas.microsoft.com/office/drawing/2014/main" id="{643D20C4-F6E4-17C8-0C8F-0BE7FB370AED}"/>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143942" y="643467"/>
            <a:ext cx="9904115" cy="5571065"/>
          </a:xfrm>
          <a:prstGeom prst="rect">
            <a:avLst/>
          </a:prstGeom>
          <a:ln>
            <a:noFill/>
          </a:ln>
        </p:spPr>
      </p:pic>
      <p:sp>
        <p:nvSpPr>
          <p:cNvPr id="2" name="TextBox 1">
            <a:extLst>
              <a:ext uri="{FF2B5EF4-FFF2-40B4-BE49-F238E27FC236}">
                <a16:creationId xmlns:a16="http://schemas.microsoft.com/office/drawing/2014/main" id="{549825CB-EDF1-4AC1-7F79-28392EF91731}"/>
              </a:ext>
            </a:extLst>
          </p:cNvPr>
          <p:cNvSpPr txBox="1"/>
          <p:nvPr/>
        </p:nvSpPr>
        <p:spPr>
          <a:xfrm>
            <a:off x="2811294" y="6332706"/>
            <a:ext cx="5924144"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Image created by </a:t>
            </a:r>
            <a:r>
              <a:rPr lang="en-US" sz="1600" err="1">
                <a:latin typeface="Arial" panose="020B0604020202020204" pitchFamily="34" charset="0"/>
                <a:cs typeface="Arial" panose="020B0604020202020204" pitchFamily="34" charset="0"/>
              </a:rPr>
              <a:t>Jaedyn</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Ruli</a:t>
            </a:r>
            <a:r>
              <a:rPr lang="en-US" sz="1600">
                <a:latin typeface="Arial" panose="020B0604020202020204" pitchFamily="34" charset="0"/>
                <a:cs typeface="Arial" panose="020B0604020202020204" pitchFamily="34" charset="0"/>
              </a:rPr>
              <a:t> for Disabled in Higher Ed</a:t>
            </a:r>
          </a:p>
        </p:txBody>
      </p:sp>
    </p:spTree>
    <p:extLst>
      <p:ext uri="{BB962C8B-B14F-4D97-AF65-F5344CB8AC3E}">
        <p14:creationId xmlns:p14="http://schemas.microsoft.com/office/powerpoint/2010/main" val="2770073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666C-5608-C9CF-20B5-D3229BE8298D}"/>
              </a:ext>
            </a:extLst>
          </p:cNvPr>
          <p:cNvSpPr>
            <a:spLocks noGrp="1"/>
          </p:cNvSpPr>
          <p:nvPr>
            <p:ph type="title"/>
          </p:nvPr>
        </p:nvSpPr>
        <p:spPr>
          <a:xfrm>
            <a:off x="1136398" y="502021"/>
            <a:ext cx="5427525" cy="1667997"/>
          </a:xfrm>
        </p:spPr>
        <p:txBody>
          <a:bodyPr vert="horz" lIns="91440" tIns="45720" rIns="91440" bIns="45720" rtlCol="0" anchor="b">
            <a:normAutofit/>
          </a:bodyPr>
          <a:lstStyle/>
          <a:p>
            <a:r>
              <a:rPr lang="en-US" sz="4000">
                <a:solidFill>
                  <a:schemeClr val="tx1"/>
                </a:solidFill>
                <a:latin typeface="Arial" panose="020B0604020202020204" pitchFamily="34" charset="0"/>
                <a:cs typeface="Arial" panose="020B0604020202020204" pitchFamily="34" charset="0"/>
              </a:rPr>
              <a:t>Intersectionality</a:t>
            </a:r>
          </a:p>
        </p:txBody>
      </p:sp>
      <p:sp>
        <p:nvSpPr>
          <p:cNvPr id="3" name="Content Placeholder 2">
            <a:extLst>
              <a:ext uri="{FF2B5EF4-FFF2-40B4-BE49-F238E27FC236}">
                <a16:creationId xmlns:a16="http://schemas.microsoft.com/office/drawing/2014/main" id="{7A2DF759-83AB-FA46-820D-9F61157C38DB}"/>
              </a:ext>
            </a:extLst>
          </p:cNvPr>
          <p:cNvSpPr>
            <a:spLocks noGrp="1"/>
          </p:cNvSpPr>
          <p:nvPr>
            <p:ph sz="half" idx="1"/>
          </p:nvPr>
        </p:nvSpPr>
        <p:spPr>
          <a:xfrm>
            <a:off x="1136398" y="2405467"/>
            <a:ext cx="5427526" cy="3535083"/>
          </a:xfrm>
        </p:spPr>
        <p:txBody>
          <a:bodyPr vert="horz" lIns="91440" tIns="45720" rIns="91440" bIns="45720" rtlCol="0" anchor="t">
            <a:normAutofit fontScale="92500"/>
          </a:bodyPr>
          <a:lstStyle/>
          <a:p>
            <a:pPr marL="0"/>
            <a:r>
              <a:rPr lang="en-US" sz="1600" err="1">
                <a:solidFill>
                  <a:schemeClr val="tx1"/>
                </a:solidFill>
                <a:latin typeface="Arial" panose="020B0604020202020204" pitchFamily="34" charset="0"/>
                <a:cs typeface="Arial" panose="020B0604020202020204" pitchFamily="34" charset="0"/>
              </a:rPr>
              <a:t>Kimberlé</a:t>
            </a:r>
            <a:r>
              <a:rPr lang="en-US" sz="1600">
                <a:solidFill>
                  <a:schemeClr val="tx1"/>
                </a:solidFill>
                <a:latin typeface="Arial" panose="020B0604020202020204" pitchFamily="34" charset="0"/>
                <a:cs typeface="Arial" panose="020B0604020202020204" pitchFamily="34" charset="0"/>
              </a:rPr>
              <a:t> Crenshaw first used the phrase "</a:t>
            </a:r>
            <a:r>
              <a:rPr lang="en-US" sz="1600">
                <a:solidFill>
                  <a:schemeClr val="accent2">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intersectionality</a:t>
            </a:r>
            <a:r>
              <a:rPr lang="en-US" sz="1600">
                <a:solidFill>
                  <a:schemeClr val="tx1"/>
                </a:solidFill>
                <a:latin typeface="Arial" panose="020B0604020202020204" pitchFamily="34" charset="0"/>
                <a:cs typeface="Arial" panose="020B0604020202020204" pitchFamily="34" charset="0"/>
              </a:rPr>
              <a:t>" in 1989 and defines it as: "Intersectionality is a metaphor for understanding the ways that multiple forms of inequality or disadvantage sometimes compound themselves and create obstacles that often are not understood among conventional thinking." </a:t>
            </a:r>
            <a:br>
              <a:rPr lang="en-US" sz="1600">
                <a:solidFill>
                  <a:schemeClr val="tx1"/>
                </a:solidFill>
                <a:latin typeface="Arial" panose="020B0604020202020204" pitchFamily="34" charset="0"/>
                <a:cs typeface="Arial" panose="020B0604020202020204" pitchFamily="34" charset="0"/>
              </a:rPr>
            </a:br>
            <a:endParaRPr lang="en-US" sz="1600">
              <a:solidFill>
                <a:schemeClr val="tx1"/>
              </a:solidFill>
              <a:latin typeface="Arial" panose="020B0604020202020204" pitchFamily="34" charset="0"/>
              <a:cs typeface="Arial" panose="020B0604020202020204" pitchFamily="34" charset="0"/>
            </a:endParaRPr>
          </a:p>
          <a:p>
            <a:pPr marL="0"/>
            <a:r>
              <a:rPr lang="en-US" sz="1600">
                <a:solidFill>
                  <a:schemeClr val="tx1"/>
                </a:solidFill>
                <a:latin typeface="Arial" panose="020B0604020202020204" pitchFamily="34" charset="0"/>
                <a:cs typeface="Arial" panose="020B0604020202020204" pitchFamily="34" charset="0"/>
              </a:rPr>
              <a:t>The Center for Intersectionality and Social Policy Studies clarifies that “It starts from the premise that people have multiple identities, and being members of more than “group,” they can simultaneously experience oppression and privilege. Intersectionality sheds light on the unique experiences that are produced when various forms of discrimination intersect with these converging identities.”</a:t>
            </a:r>
          </a:p>
        </p:txBody>
      </p:sp>
      <p:pic>
        <p:nvPicPr>
          <p:cNvPr id="6" name="Content Placeholder 5" descr="Venn diagram of Intersectional Identities:&#10;Race, religion, disability, class, trauma, relational status, gender, sexual identity">
            <a:extLst>
              <a:ext uri="{FF2B5EF4-FFF2-40B4-BE49-F238E27FC236}">
                <a16:creationId xmlns:a16="http://schemas.microsoft.com/office/drawing/2014/main" id="{FCEE5691-46A3-C67C-7C8A-F715D90FB8A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r="3" b="3"/>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4" name="TextBox 3">
            <a:extLst>
              <a:ext uri="{FF2B5EF4-FFF2-40B4-BE49-F238E27FC236}">
                <a16:creationId xmlns:a16="http://schemas.microsoft.com/office/drawing/2014/main" id="{DAA0E232-FE93-72BF-5C18-05B15073EDA1}"/>
              </a:ext>
            </a:extLst>
          </p:cNvPr>
          <p:cNvSpPr txBox="1"/>
          <p:nvPr/>
        </p:nvSpPr>
        <p:spPr>
          <a:xfrm>
            <a:off x="7169285" y="5571218"/>
            <a:ext cx="5022715" cy="461665"/>
          </a:xfrm>
          <a:prstGeom prst="rect">
            <a:avLst/>
          </a:prstGeom>
          <a:noFill/>
        </p:spPr>
        <p:txBody>
          <a:bodyPr wrap="square" rtlCol="0">
            <a:spAutoFit/>
          </a:bodyPr>
          <a:lstStyle/>
          <a:p>
            <a:r>
              <a:rPr lang="en-US" sz="1200">
                <a:effectLst/>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Niels de </a:t>
            </a:r>
            <a:r>
              <a:rPr lang="en-US" sz="1200" err="1">
                <a:latin typeface="Arial" panose="020B0604020202020204" pitchFamily="34" charset="0"/>
                <a:cs typeface="Arial" panose="020B0604020202020204" pitchFamily="34" charset="0"/>
              </a:rPr>
              <a:t>Fraguier</a:t>
            </a:r>
            <a:r>
              <a:rPr lang="en-US" sz="1200">
                <a:latin typeface="Arial" panose="020B0604020202020204" pitchFamily="34" charset="0"/>
                <a:cs typeface="Arial" panose="020B0604020202020204" pitchFamily="34" charset="0"/>
              </a:rPr>
              <a:t>. </a:t>
            </a:r>
            <a:r>
              <a:rPr lang="en-US" sz="1200" i="1">
                <a:latin typeface="Arial" panose="020B0604020202020204" pitchFamily="34" charset="0"/>
                <a:cs typeface="Arial" panose="020B0604020202020204" pitchFamily="34" charset="0"/>
              </a:rPr>
              <a:t>Intersectionality: acknowledging privileges and power for future-fit leadership</a:t>
            </a:r>
            <a:r>
              <a:rPr lang="en-US" sz="1200">
                <a:latin typeface="Arial" panose="020B0604020202020204" pitchFamily="34" charset="0"/>
                <a:cs typeface="Arial" panose="020B0604020202020204" pitchFamily="34" charset="0"/>
              </a:rPr>
              <a:t>.</a:t>
            </a:r>
            <a:endParaRPr lang="en-US" sz="1200"/>
          </a:p>
        </p:txBody>
      </p:sp>
    </p:spTree>
    <p:extLst>
      <p:ext uri="{BB962C8B-B14F-4D97-AF65-F5344CB8AC3E}">
        <p14:creationId xmlns:p14="http://schemas.microsoft.com/office/powerpoint/2010/main" val="3105645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4FC97D-075F-9140-FCCE-FD20EF77D5C4}"/>
              </a:ext>
            </a:extLst>
          </p:cNvPr>
          <p:cNvSpPr>
            <a:spLocks noGrp="1"/>
          </p:cNvSpPr>
          <p:nvPr>
            <p:ph type="title"/>
          </p:nvPr>
        </p:nvSpPr>
        <p:spPr>
          <a:xfrm>
            <a:off x="6566890" y="615126"/>
            <a:ext cx="2916358" cy="1495758"/>
          </a:xfrm>
        </p:spPr>
        <p:txBody>
          <a:bodyPr vert="horz" lIns="91440" tIns="45720" rIns="91440" bIns="45720" rtlCol="0" anchor="t">
            <a:normAutofit fontScale="90000"/>
          </a:bodyPr>
          <a:lstStyle/>
          <a:p>
            <a:r>
              <a:rPr lang="en-US" sz="2500">
                <a:solidFill>
                  <a:schemeClr val="tx1"/>
                </a:solidFill>
                <a:latin typeface="Arial" panose="020B0604020202020204" pitchFamily="34" charset="0"/>
                <a:cs typeface="Arial" panose="020B0604020202020204" pitchFamily="34" charset="0"/>
              </a:rPr>
              <a:t>Multiple Layers of Power, Privilege and Marginalization</a:t>
            </a:r>
            <a:br>
              <a:rPr lang="en-US" sz="2500">
                <a:solidFill>
                  <a:schemeClr val="tx1"/>
                </a:solidFill>
                <a:latin typeface="Arial" panose="020B0604020202020204" pitchFamily="34" charset="0"/>
                <a:cs typeface="Arial" panose="020B0604020202020204" pitchFamily="34" charset="0"/>
              </a:rPr>
            </a:br>
            <a:endParaRPr lang="en-US" sz="2500">
              <a:solidFill>
                <a:schemeClr val="tx1"/>
              </a:solidFill>
              <a:latin typeface="Arial" panose="020B0604020202020204" pitchFamily="34" charset="0"/>
              <a:cs typeface="Arial" panose="020B0604020202020204" pitchFamily="34" charset="0"/>
            </a:endParaRPr>
          </a:p>
        </p:txBody>
      </p:sp>
      <p:pic>
        <p:nvPicPr>
          <p:cNvPr id="15" name="Picture Placeholder 14" descr="Social Location: Power and Privilege Wheel&#10;This wheel has three levels: Power centered in the middle, with marginalization increasing the further outside the center we go. &#10;At the center of the wheel is the word POWER, and the identities at the center are those that tend to hold the most power and experience the most privilege (unearned advantage). Here you will see identities like straight, neurotypical, wealthy, white,, thin, citizen, cisgender man, and able-bodied although we would use non-disabled, etc. &#10;The middle ring indicates identities that may hold some power and may experience some oppression, discrimination, and marginalization. In this ring we see “some neurodivergence,” mild disability, documented non-citizen, cisgender woman, “mostly stable” mental health conditions, etc.&#10;The furthest ring represents traditionally the most marginalized populations, such as dark skin color, undocumented citizenship status, transgender, intersex or non-binary individuals, significant disability or neurodivergence, etc.">
            <a:extLst>
              <a:ext uri="{FF2B5EF4-FFF2-40B4-BE49-F238E27FC236}">
                <a16:creationId xmlns:a16="http://schemas.microsoft.com/office/drawing/2014/main" id="{E9B561BD-E006-F5A9-ED2B-ADE068FCBA0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599"/>
          <a:stretch/>
        </p:blipFill>
        <p:spPr>
          <a:xfrm>
            <a:off x="370416" y="615126"/>
            <a:ext cx="5725584" cy="5576770"/>
          </a:xfrm>
          <a:prstGeom prst="rect">
            <a:avLst/>
          </a:prstGeom>
        </p:spPr>
      </p:pic>
      <p:sp>
        <p:nvSpPr>
          <p:cNvPr id="9" name="Text Placeholder 8">
            <a:extLst>
              <a:ext uri="{FF2B5EF4-FFF2-40B4-BE49-F238E27FC236}">
                <a16:creationId xmlns:a16="http://schemas.microsoft.com/office/drawing/2014/main" id="{B48156C7-F158-B403-2EF6-AAB12F2F0B9A}"/>
              </a:ext>
            </a:extLst>
          </p:cNvPr>
          <p:cNvSpPr>
            <a:spLocks noGrp="1"/>
          </p:cNvSpPr>
          <p:nvPr>
            <p:ph type="body" sz="half" idx="2"/>
          </p:nvPr>
        </p:nvSpPr>
        <p:spPr>
          <a:xfrm>
            <a:off x="6452537" y="2399375"/>
            <a:ext cx="2916412" cy="3675988"/>
          </a:xfrm>
        </p:spPr>
        <p:txBody>
          <a:bodyPr vert="horz" lIns="91440" tIns="45720" rIns="91440" bIns="45720" rtlCol="0">
            <a:normAutofit fontScale="92500"/>
          </a:bodyPr>
          <a:lstStyle/>
          <a:p>
            <a:pPr indent="-228600">
              <a:buFont typeface="Arial" panose="020B0604020202020204" pitchFamily="34" charset="0"/>
              <a:buChar char="•"/>
            </a:pPr>
            <a:r>
              <a:rPr lang="en-US" sz="1700">
                <a:solidFill>
                  <a:schemeClr val="tx1"/>
                </a:solidFill>
                <a:latin typeface="Arial" panose="020B0604020202020204" pitchFamily="34" charset="0"/>
                <a:cs typeface="Arial" panose="020B0604020202020204" pitchFamily="34" charset="0"/>
              </a:rPr>
              <a:t>The more identities a person holds in the center of the ring, the more power they hold in a society designed for those identities.</a:t>
            </a:r>
          </a:p>
          <a:p>
            <a:pPr indent="-228600">
              <a:buFont typeface="Arial" panose="020B0604020202020204" pitchFamily="34" charset="0"/>
              <a:buChar char="•"/>
            </a:pPr>
            <a:r>
              <a:rPr lang="en-US" sz="1700">
                <a:solidFill>
                  <a:schemeClr val="tx1"/>
                </a:solidFill>
                <a:latin typeface="Arial" panose="020B0604020202020204" pitchFamily="34" charset="0"/>
                <a:cs typeface="Arial" panose="020B0604020202020204" pitchFamily="34" charset="0"/>
              </a:rPr>
              <a:t>The farther out in the ring one’s identities fall, the more marginalization experienced.</a:t>
            </a:r>
          </a:p>
          <a:p>
            <a:pPr indent="-228600">
              <a:buFont typeface="Arial" panose="020B0604020202020204" pitchFamily="34" charset="0"/>
              <a:buChar char="•"/>
            </a:pPr>
            <a:r>
              <a:rPr lang="en-US" sz="1700">
                <a:solidFill>
                  <a:schemeClr val="tx1"/>
                </a:solidFill>
                <a:latin typeface="Arial" panose="020B0604020202020204" pitchFamily="34" charset="0"/>
                <a:cs typeface="Arial" panose="020B0604020202020204" pitchFamily="34" charset="0"/>
              </a:rPr>
              <a:t>Individuals can simultaneously hold identities of privilege and of marginalization at the same time</a:t>
            </a:r>
          </a:p>
          <a:p>
            <a:pPr indent="-228600">
              <a:buFont typeface="Arial" panose="020B0604020202020204" pitchFamily="34" charset="0"/>
              <a:buChar char="•"/>
            </a:pPr>
            <a:endParaRPr lang="en-US" sz="170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BEAD69-A104-1CAB-4324-D3F54205B56D}"/>
              </a:ext>
            </a:extLst>
          </p:cNvPr>
          <p:cNvSpPr txBox="1"/>
          <p:nvPr/>
        </p:nvSpPr>
        <p:spPr>
          <a:xfrm>
            <a:off x="567829" y="6075363"/>
            <a:ext cx="5330757"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Power and Privilege Wheel, adapted from Sylvia Duckworth by Lauren </a:t>
            </a:r>
            <a:r>
              <a:rPr lang="en-US" sz="1000" err="1">
                <a:latin typeface="Arial" panose="020B0604020202020204" pitchFamily="34" charset="0"/>
                <a:cs typeface="Arial" panose="020B0604020202020204" pitchFamily="34" charset="0"/>
              </a:rPr>
              <a:t>Antrosiglio</a:t>
            </a:r>
            <a:r>
              <a:rPr lang="en-US" sz="1000">
                <a:latin typeface="Arial" panose="020B0604020202020204" pitchFamily="34" charset="0"/>
                <a:cs typeface="Arial" panose="020B0604020202020204" pitchFamily="34" charset="0"/>
              </a:rPr>
              <a:t> and Kimberly </a:t>
            </a:r>
            <a:r>
              <a:rPr lang="en-US" sz="1000" err="1">
                <a:latin typeface="Arial" panose="020B0604020202020204" pitchFamily="34" charset="0"/>
                <a:cs typeface="Arial" panose="020B0604020202020204" pitchFamily="34" charset="0"/>
              </a:rPr>
              <a:t>Puttman</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438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FD0C6-4387-70BD-70D2-4E99654BBC7B}"/>
              </a:ext>
            </a:extLst>
          </p:cNvPr>
          <p:cNvSpPr>
            <a:spLocks noGrp="1"/>
          </p:cNvSpPr>
          <p:nvPr>
            <p:ph type="title"/>
          </p:nvPr>
        </p:nvSpPr>
        <p:spPr>
          <a:xfrm>
            <a:off x="1137035" y="609600"/>
            <a:ext cx="3595678" cy="1330839"/>
          </a:xfrm>
        </p:spPr>
        <p:txBody>
          <a:bodyPr vert="horz" lIns="91440" tIns="45720" rIns="91440" bIns="45720" rtlCol="0" anchor="ctr">
            <a:normAutofit/>
          </a:bodyPr>
          <a:lstStyle/>
          <a:p>
            <a:r>
              <a:rPr lang="en-US">
                <a:solidFill>
                  <a:schemeClr val="tx1"/>
                </a:solidFill>
                <a:latin typeface="Arial" panose="020B0604020202020204" pitchFamily="34" charset="0"/>
                <a:cs typeface="Arial" panose="020B0604020202020204" pitchFamily="34" charset="0"/>
              </a:rPr>
              <a:t>Defining Ableism</a:t>
            </a:r>
          </a:p>
        </p:txBody>
      </p:sp>
      <p:pic>
        <p:nvPicPr>
          <p:cNvPr id="8" name="Content Placeholder 7" descr="ABLEISM&#10;noun&#10;A system that places value on people's bodies and minds based on societally constructed ideas of normalcy, intelligence, excellence and productivity. These constructed ideas are deeply rooted in anti-Blackness, eugenics, colonialism and capitalism. &#10;This form of systemic oppression leads to people and society determining who is valuable and worthy based on a person's appearance and/or their ability to satisfactorily [re]produce, excel and &quot;behave.&quot;&#10;You do not have to be disabled to experience ableism.&#10;a working definition by Talila &quot;TL&quot; Lewis in conversation with Disabled Black and other negatively racialized folk, especially Dustin Gibson, updated January 2020">
            <a:extLst>
              <a:ext uri="{FF2B5EF4-FFF2-40B4-BE49-F238E27FC236}">
                <a16:creationId xmlns:a16="http://schemas.microsoft.com/office/drawing/2014/main" id="{B95521C1-E38C-C786-C940-B41BE4DF530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3" b="5329"/>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12" name="Content Placeholder 11">
            <a:extLst>
              <a:ext uri="{FF2B5EF4-FFF2-40B4-BE49-F238E27FC236}">
                <a16:creationId xmlns:a16="http://schemas.microsoft.com/office/drawing/2014/main" id="{C29C4156-C01C-1656-FA44-877E91663476}"/>
              </a:ext>
            </a:extLst>
          </p:cNvPr>
          <p:cNvSpPr>
            <a:spLocks noGrp="1"/>
          </p:cNvSpPr>
          <p:nvPr>
            <p:ph sz="half" idx="2"/>
          </p:nvPr>
        </p:nvSpPr>
        <p:spPr>
          <a:xfrm>
            <a:off x="1137034" y="2194102"/>
            <a:ext cx="3158741" cy="3908586"/>
          </a:xfrm>
        </p:spPr>
        <p:txBody>
          <a:bodyPr vert="horz" lIns="91440" tIns="45720" rIns="91440" bIns="45720" rtlCol="0">
            <a:normAutofit/>
          </a:bodyPr>
          <a:lstStyle/>
          <a:p>
            <a:pPr marL="0"/>
            <a:r>
              <a:rPr lang="en-US" sz="1400">
                <a:solidFill>
                  <a:schemeClr val="tx1"/>
                </a:solidFill>
                <a:latin typeface="Arial" panose="020B0604020202020204" pitchFamily="34" charset="0"/>
                <a:cs typeface="Arial" panose="020B0604020202020204" pitchFamily="34" charset="0"/>
              </a:rPr>
              <a:t>Based on the belief that disability is a defect rather than a dimension of human diversity, ableism affects those with disabilities by inhibiting their access to and power within institutional structures that fulfill needs, like health care, employment, housing, government, education, religion, the media, and the legal system…</a:t>
            </a:r>
            <a:r>
              <a:rPr lang="en-US" sz="1400">
                <a:solidFill>
                  <a:schemeClr val="tx1"/>
                </a:solidFill>
                <a:effectLst/>
                <a:latin typeface="Arial" panose="020B0604020202020204" pitchFamily="34" charset="0"/>
                <a:cs typeface="Arial" panose="020B0604020202020204" pitchFamily="34" charset="0"/>
              </a:rPr>
              <a:t>Like racism, sexism, or homophobia, ableism is directed at individuals and built into social structures; it is lived out purposefully, accidentally, and unknowingly. </a:t>
            </a:r>
          </a:p>
          <a:p>
            <a:r>
              <a:rPr lang="en-US" sz="1400" err="1">
                <a:solidFill>
                  <a:schemeClr val="tx1"/>
                </a:solidFill>
                <a:latin typeface="Arial" panose="020B0604020202020204" pitchFamily="34" charset="0"/>
                <a:cs typeface="Arial" panose="020B0604020202020204" pitchFamily="34" charset="0"/>
              </a:rPr>
              <a:t>EqUUal</a:t>
            </a:r>
            <a:r>
              <a:rPr lang="en-US" sz="1400">
                <a:solidFill>
                  <a:schemeClr val="tx1"/>
                </a:solidFill>
                <a:latin typeface="Arial" panose="020B0604020202020204" pitchFamily="34" charset="0"/>
                <a:cs typeface="Arial" panose="020B0604020202020204" pitchFamily="34" charset="0"/>
              </a:rPr>
              <a:t> Access</a:t>
            </a:r>
          </a:p>
        </p:txBody>
      </p:sp>
    </p:spTree>
    <p:extLst>
      <p:ext uri="{BB962C8B-B14F-4D97-AF65-F5344CB8AC3E}">
        <p14:creationId xmlns:p14="http://schemas.microsoft.com/office/powerpoint/2010/main" val="55902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AD84A3-3E4E-9F80-6DB8-4F13EEE5851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Equality, Accommodation, &amp; Accessibility</a:t>
            </a:r>
          </a:p>
        </p:txBody>
      </p:sp>
      <p:sp>
        <p:nvSpPr>
          <p:cNvPr id="3" name="Content Placeholder 2">
            <a:extLst>
              <a:ext uri="{FF2B5EF4-FFF2-40B4-BE49-F238E27FC236}">
                <a16:creationId xmlns:a16="http://schemas.microsoft.com/office/drawing/2014/main" id="{9C23B77D-836C-1CDC-2B84-9EDD41015495}"/>
              </a:ext>
            </a:extLst>
          </p:cNvPr>
          <p:cNvSpPr>
            <a:spLocks noGrp="1"/>
          </p:cNvSpPr>
          <p:nvPr>
            <p:ph idx="1"/>
          </p:nvPr>
        </p:nvSpPr>
        <p:spPr>
          <a:xfrm>
            <a:off x="288758" y="5276192"/>
            <a:ext cx="11697112" cy="1411685"/>
          </a:xfrm>
        </p:spPr>
        <p:txBody>
          <a:bodyPr anchor="ctr">
            <a:normAutofit fontScale="85000" lnSpcReduction="20000"/>
          </a:bodyPr>
          <a:lstStyle/>
          <a:p>
            <a:pPr marL="0" indent="0">
              <a:buNone/>
            </a:pPr>
            <a:r>
              <a:rPr lang="en-US" sz="2400">
                <a:solidFill>
                  <a:schemeClr val="tx1"/>
                </a:solidFill>
                <a:latin typeface="Arial" panose="020B0604020202020204" pitchFamily="34" charset="0"/>
                <a:cs typeface="Arial" panose="020B0604020202020204" pitchFamily="34" charset="0"/>
              </a:rPr>
              <a:t>Accessibility is the practice of making information, activities, and/or environments sensible, meaningful, and usable for as many people as possible. It is about providing true equal access for students. </a:t>
            </a:r>
            <a:br>
              <a:rPr lang="en-US" sz="2400">
                <a:solidFill>
                  <a:schemeClr val="tx1"/>
                </a:solidFill>
                <a:latin typeface="Arial" panose="020B0604020202020204" pitchFamily="34" charset="0"/>
                <a:cs typeface="Arial" panose="020B0604020202020204" pitchFamily="34" charset="0"/>
              </a:rPr>
            </a:br>
            <a:br>
              <a:rPr lang="en-US" sz="2400">
                <a:solidFill>
                  <a:schemeClr val="tx1"/>
                </a:solidFill>
                <a:latin typeface="Arial" panose="020B0604020202020204" pitchFamily="34" charset="0"/>
                <a:cs typeface="Arial" panose="020B0604020202020204" pitchFamily="34" charset="0"/>
              </a:rPr>
            </a:br>
            <a:r>
              <a:rPr lang="en-US" sz="2400">
                <a:solidFill>
                  <a:schemeClr val="tx1"/>
                </a:solidFill>
                <a:latin typeface="Arial" panose="020B0604020202020204" pitchFamily="34" charset="0"/>
                <a:ea typeface="Calibri"/>
                <a:cs typeface="Arial" panose="020B0604020202020204" pitchFamily="34" charset="0"/>
              </a:rPr>
              <a:t>Disability inclusion is part of </a:t>
            </a:r>
            <a:r>
              <a:rPr lang="en-US" sz="2400">
                <a:solidFill>
                  <a:schemeClr val="tx1"/>
                </a:solidFill>
                <a:latin typeface="Arial" panose="020B0604020202020204" pitchFamily="34" charset="0"/>
                <a:ea typeface="Calibri"/>
                <a:cs typeface="Arial" panose="020B0604020202020204" pitchFamily="34" charset="0"/>
                <a:hlinkClick r:id="rId3">
                  <a:extLst>
                    <a:ext uri="{A12FA001-AC4F-418D-AE19-62706E023703}">
                      <ahyp:hlinkClr xmlns:ahyp="http://schemas.microsoft.com/office/drawing/2018/hyperlinkcolor" val="tx"/>
                    </a:ext>
                  </a:extLst>
                </a:hlinkClick>
              </a:rPr>
              <a:t>MSU’s Strategic Plan for DEI</a:t>
            </a:r>
            <a:endParaRPr lang="en-US" sz="2400">
              <a:solidFill>
                <a:schemeClr val="tx1"/>
              </a:solidFill>
              <a:latin typeface="Arial" panose="020B0604020202020204" pitchFamily="34" charset="0"/>
              <a:ea typeface="Calibri"/>
              <a:cs typeface="Arial" panose="020B0604020202020204" pitchFamily="34" charset="0"/>
            </a:endParaRPr>
          </a:p>
        </p:txBody>
      </p:sp>
      <p:pic>
        <p:nvPicPr>
          <p:cNvPr id="6" name="Picture 5" descr="3 images:&#10;&#10;1st image under heading Equality:&#10;chalkboard high on wall, one person barely able to reach, one able to write on it, seated chair user unable to use chalkboard&#10;&#10;2nd image under heading Accommodation: 1 person on step able to reach, 2nd person still able to reach on own, chair user on ramp to chalkboard able to reach&#10;&#10;3rd image under heading Accessibility: chalkboard moved lower for everyone to use without need for accommodation. All 3 people able to use without need for outside aids">
            <a:extLst>
              <a:ext uri="{FF2B5EF4-FFF2-40B4-BE49-F238E27FC236}">
                <a16:creationId xmlns:a16="http://schemas.microsoft.com/office/drawing/2014/main" id="{7D5A5705-911B-C0B3-2B88-842D5CFFD306}"/>
              </a:ext>
            </a:extLst>
          </p:cNvPr>
          <p:cNvPicPr>
            <a:picLocks noChangeAspect="1"/>
          </p:cNvPicPr>
          <p:nvPr/>
        </p:nvPicPr>
        <p:blipFill rotWithShape="1">
          <a:blip r:embed="rId4">
            <a:extLst>
              <a:ext uri="{28A0092B-C50C-407E-A947-70E740481C1C}">
                <a14:useLocalDpi xmlns:a14="http://schemas.microsoft.com/office/drawing/2010/main" val="0"/>
              </a:ext>
            </a:extLst>
          </a:blip>
          <a:srcRect t="20608" b="20972"/>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extLst>
      <p:ext uri="{BB962C8B-B14F-4D97-AF65-F5344CB8AC3E}">
        <p14:creationId xmlns:p14="http://schemas.microsoft.com/office/powerpoint/2010/main" val="1157370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9547-A85F-45E5-03DB-9F9B0853D16E}"/>
              </a:ext>
            </a:extLst>
          </p:cNvPr>
          <p:cNvSpPr>
            <a:spLocks noGrp="1"/>
          </p:cNvSpPr>
          <p:nvPr>
            <p:ph type="title"/>
          </p:nvPr>
        </p:nvSpPr>
        <p:spPr>
          <a:xfrm>
            <a:off x="407275" y="277209"/>
            <a:ext cx="4498212" cy="1221392"/>
          </a:xfrm>
        </p:spPr>
        <p:txBody>
          <a:bodyPr anchor="b">
            <a:normAutofit fontScale="90000"/>
          </a:bodyPr>
          <a:lstStyle/>
          <a:p>
            <a:r>
              <a:rPr lang="en-US" sz="3800">
                <a:solidFill>
                  <a:schemeClr val="tx1"/>
                </a:solidFill>
                <a:latin typeface="Arial" panose="020B0604020202020204" pitchFamily="34" charset="0"/>
                <a:cs typeface="Arial" panose="020B0604020202020204" pitchFamily="34" charset="0"/>
              </a:rPr>
              <a:t>Accessibility Fosters Inclusion &amp;  Belonging</a:t>
            </a:r>
          </a:p>
        </p:txBody>
      </p:sp>
      <p:sp>
        <p:nvSpPr>
          <p:cNvPr id="3" name="Content Placeholder 2">
            <a:extLst>
              <a:ext uri="{FF2B5EF4-FFF2-40B4-BE49-F238E27FC236}">
                <a16:creationId xmlns:a16="http://schemas.microsoft.com/office/drawing/2014/main" id="{9C23B77D-836C-1CDC-2B84-9EDD41015495}"/>
              </a:ext>
            </a:extLst>
          </p:cNvPr>
          <p:cNvSpPr>
            <a:spLocks noGrp="1"/>
          </p:cNvSpPr>
          <p:nvPr>
            <p:ph idx="1"/>
          </p:nvPr>
        </p:nvSpPr>
        <p:spPr>
          <a:xfrm>
            <a:off x="279617" y="1703145"/>
            <a:ext cx="4874347" cy="4407747"/>
          </a:xfrm>
        </p:spPr>
        <p:txBody>
          <a:bodyPr anchor="t">
            <a:noAutofit/>
          </a:bodyPr>
          <a:lstStyle/>
          <a:p>
            <a:r>
              <a:rPr lang="en-US" sz="1200">
                <a:solidFill>
                  <a:schemeClr val="tx1"/>
                </a:solidFill>
                <a:latin typeface="Arial" panose="020B0604020202020204" pitchFamily="34" charset="0"/>
                <a:cs typeface="Arial" panose="020B0604020202020204" pitchFamily="34" charset="0"/>
              </a:rPr>
              <a:t>Power and privilege creates barriers to access</a:t>
            </a:r>
            <a:endParaRPr lang="en-US" sz="1200">
              <a:solidFill>
                <a:schemeClr val="tx1"/>
              </a:solidFill>
              <a:latin typeface="Arial" panose="020B0604020202020204" pitchFamily="34" charset="0"/>
              <a:ea typeface="Calibri"/>
              <a:cs typeface="Arial" panose="020B0604020202020204" pitchFamily="34" charset="0"/>
            </a:endParaRPr>
          </a:p>
          <a:p>
            <a:r>
              <a:rPr lang="en-US" sz="1200">
                <a:solidFill>
                  <a:schemeClr val="tx1"/>
                </a:solidFill>
                <a:latin typeface="Arial" panose="020B0604020202020204" pitchFamily="34" charset="0"/>
                <a:cs typeface="Arial" panose="020B0604020202020204" pitchFamily="34" charset="0"/>
              </a:rPr>
              <a:t>Disability intersects across multiple marginalized identities</a:t>
            </a:r>
          </a:p>
          <a:p>
            <a:r>
              <a:rPr lang="en-US" sz="1200">
                <a:solidFill>
                  <a:schemeClr val="tx1"/>
                </a:solidFill>
                <a:latin typeface="Arial" panose="020B0604020202020204" pitchFamily="34" charset="0"/>
                <a:ea typeface="Calibri"/>
                <a:cs typeface="Arial" panose="020B0604020202020204" pitchFamily="34" charset="0"/>
              </a:rPr>
              <a:t>Disability inclusion involves actively engaging individuals with disabilities in everyday activities and promoting opportunities for them to assume roles comparable to their peers without disabilities.</a:t>
            </a:r>
          </a:p>
          <a:p>
            <a:r>
              <a:rPr lang="en-US" sz="1200">
                <a:solidFill>
                  <a:schemeClr val="tx1"/>
                </a:solidFill>
                <a:latin typeface="Arial" panose="020B0604020202020204" pitchFamily="34" charset="0"/>
                <a:cs typeface="Arial" panose="020B0604020202020204" pitchFamily="34" charset="0"/>
              </a:rPr>
              <a:t>Accessibility is about planning for diverse needs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Using accessible spaces for classes and events</a:t>
            </a:r>
          </a:p>
          <a:p>
            <a:pPr lvl="1"/>
            <a:r>
              <a:rPr lang="en-US" sz="1200">
                <a:solidFill>
                  <a:schemeClr val="tx1"/>
                </a:solidFill>
                <a:latin typeface="Arial" panose="020B0604020202020204" pitchFamily="34" charset="0"/>
                <a:cs typeface="Arial" panose="020B0604020202020204" pitchFamily="34" charset="0"/>
              </a:rPr>
              <a:t>Making accessible entrances the primary entrance for events</a:t>
            </a:r>
          </a:p>
          <a:p>
            <a:pPr lvl="1"/>
            <a:r>
              <a:rPr lang="en-US" sz="1200">
                <a:solidFill>
                  <a:schemeClr val="tx1"/>
                </a:solidFill>
                <a:latin typeface="Arial" panose="020B0604020202020204" pitchFamily="34" charset="0"/>
                <a:cs typeface="Arial" panose="020B0604020202020204" pitchFamily="34" charset="0"/>
              </a:rPr>
              <a:t>Use captions for in-person and online events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Using multiple formats for materials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Provide breaks &amp; allow people to leave as needed</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Providing clear guidance on policies and expectations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Operating from a trauma-informed lens</a:t>
            </a:r>
            <a:endParaRPr lang="en-US" sz="1200">
              <a:solidFill>
                <a:schemeClr val="tx1"/>
              </a:solidFill>
              <a:latin typeface="Arial" panose="020B0604020202020204" pitchFamily="34" charset="0"/>
              <a:ea typeface="Calibri"/>
              <a:cs typeface="Arial" panose="020B0604020202020204" pitchFamily="34" charset="0"/>
            </a:endParaRPr>
          </a:p>
          <a:p>
            <a:pPr lvl="1"/>
            <a:r>
              <a:rPr lang="en-US" sz="1200">
                <a:solidFill>
                  <a:schemeClr val="tx1"/>
                </a:solidFill>
                <a:latin typeface="Arial" panose="020B0604020202020204" pitchFamily="34" charset="0"/>
                <a:cs typeface="Arial" panose="020B0604020202020204" pitchFamily="34" charset="0"/>
              </a:rPr>
              <a:t>Be aware of the language we use and its impacts</a:t>
            </a:r>
          </a:p>
          <a:p>
            <a:pPr lvl="1"/>
            <a:r>
              <a:rPr lang="en-US" sz="1200">
                <a:solidFill>
                  <a:schemeClr val="tx1"/>
                </a:solidFill>
                <a:latin typeface="Arial" panose="020B0604020202020204" pitchFamily="34" charset="0"/>
                <a:ea typeface="Calibri"/>
                <a:cs typeface="Arial" panose="020B0604020202020204" pitchFamily="34" charset="0"/>
              </a:rPr>
              <a:t>Consider course design and if it creates barriers to learning for some populations</a:t>
            </a:r>
          </a:p>
        </p:txBody>
      </p:sp>
      <p:pic>
        <p:nvPicPr>
          <p:cNvPr id="14" name="Picture 4" descr="Black background with white text that says &quot;Disability is Diversity&quot;">
            <a:extLst>
              <a:ext uri="{FF2B5EF4-FFF2-40B4-BE49-F238E27FC236}">
                <a16:creationId xmlns:a16="http://schemas.microsoft.com/office/drawing/2014/main" id="{DEBA3B1E-C15B-88A0-46F7-2FDDB9EAC226}"/>
              </a:ext>
            </a:extLst>
          </p:cNvPr>
          <p:cNvPicPr>
            <a:picLocks noChangeAspect="1"/>
          </p:cNvPicPr>
          <p:nvPr/>
        </p:nvPicPr>
        <p:blipFill>
          <a:blip r:embed="rId3">
            <a:extLst>
              <a:ext uri="{28A0092B-C50C-407E-A947-70E740481C1C}">
                <a14:useLocalDpi xmlns:a14="http://schemas.microsoft.com/office/drawing/2010/main" val="0"/>
              </a:ext>
            </a:extLst>
          </a:blip>
          <a:srcRect l="5910" r="5910"/>
          <a:stretch/>
        </p:blipFill>
        <p:spPr>
          <a:xfrm>
            <a:off x="5402442" y="816031"/>
            <a:ext cx="6155574" cy="4659612"/>
          </a:xfrm>
          <a:prstGeom prst="rect">
            <a:avLst/>
          </a:prstGeom>
        </p:spPr>
      </p:pic>
    </p:spTree>
    <p:extLst>
      <p:ext uri="{BB962C8B-B14F-4D97-AF65-F5344CB8AC3E}">
        <p14:creationId xmlns:p14="http://schemas.microsoft.com/office/powerpoint/2010/main" val="3572095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BE1C-9220-E006-08DE-CEBBB48CB58C}"/>
              </a:ext>
            </a:extLst>
          </p:cNvPr>
          <p:cNvSpPr>
            <a:spLocks noGrp="1"/>
          </p:cNvSpPr>
          <p:nvPr>
            <p:ph type="title"/>
          </p:nvPr>
        </p:nvSpPr>
        <p:spPr>
          <a:xfrm>
            <a:off x="838200" y="556995"/>
            <a:ext cx="10515600" cy="1133693"/>
          </a:xfrm>
        </p:spPr>
        <p:txBody>
          <a:bodyPr>
            <a:normAutofit/>
          </a:bodyPr>
          <a:lstStyle/>
          <a:p>
            <a:r>
              <a:rPr lang="en-US" sz="5200">
                <a:solidFill>
                  <a:schemeClr val="tx1"/>
                </a:solidFill>
                <a:latin typeface="Arial" panose="020B0604020202020204" pitchFamily="34" charset="0"/>
                <a:cs typeface="Arial" panose="020B0604020202020204" pitchFamily="34" charset="0"/>
              </a:rPr>
              <a:t>1800 and 1900’s </a:t>
            </a:r>
          </a:p>
        </p:txBody>
      </p:sp>
      <p:graphicFrame>
        <p:nvGraphicFramePr>
          <p:cNvPr id="4" name="Content Placeholder 2">
            <a:extLst>
              <a:ext uri="{FF2B5EF4-FFF2-40B4-BE49-F238E27FC236}">
                <a16:creationId xmlns:a16="http://schemas.microsoft.com/office/drawing/2014/main" id="{ECBDACAD-49B8-5168-2467-5FDC4C9BD1A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20739992"/>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276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2" name="Straight Connector 3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3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108928E-9D90-3956-87E8-949A85CA3149}"/>
              </a:ext>
            </a:extLst>
          </p:cNvPr>
          <p:cNvSpPr>
            <a:spLocks noGrp="1"/>
          </p:cNvSpPr>
          <p:nvPr>
            <p:ph type="title"/>
          </p:nvPr>
        </p:nvSpPr>
        <p:spPr>
          <a:xfrm>
            <a:off x="359130" y="303545"/>
            <a:ext cx="8596668" cy="1320800"/>
          </a:xfrm>
        </p:spPr>
        <p:txBody>
          <a:bodyPr vert="horz" lIns="91440" tIns="45720" rIns="91440" bIns="45720" rtlCol="0" anchor="t">
            <a:normAutofit/>
          </a:bodyPr>
          <a:lstStyle/>
          <a:p>
            <a:r>
              <a:rPr lang="en-US" sz="3600">
                <a:solidFill>
                  <a:schemeClr val="tx1"/>
                </a:solidFill>
              </a:rPr>
              <a:t>Center Your Work </a:t>
            </a:r>
            <a:br>
              <a:rPr lang="en-US" sz="3600">
                <a:solidFill>
                  <a:schemeClr val="tx1"/>
                </a:solidFill>
              </a:rPr>
            </a:br>
            <a:r>
              <a:rPr lang="en-US" sz="3600">
                <a:solidFill>
                  <a:schemeClr val="tx1"/>
                </a:solidFill>
              </a:rPr>
              <a:t>in Equity</a:t>
            </a:r>
          </a:p>
        </p:txBody>
      </p:sp>
      <p:pic>
        <p:nvPicPr>
          <p:cNvPr id="12" name="Picture Placeholder 11" descr="Circular diagram showing the interconnectedness of Equity, indicated by an image of a group of people at the top of the circle at the 12:00 position, followed clockwise by Inclusion, indicated by a people made of puzzle pieces fit together at the 2:00 position, and then Belonging, demonstrated at the 5:00 position by a circle of people joined together, continuing clockwise to Accessibility, demonstrated by an image of people with different shapes at the 7:00 position, followed by Diversity, a square made of hands encircling a globe at the 10:00 position, with the circle continuing up and closing at the 12:00 position.">
            <a:extLst>
              <a:ext uri="{FF2B5EF4-FFF2-40B4-BE49-F238E27FC236}">
                <a16:creationId xmlns:a16="http://schemas.microsoft.com/office/drawing/2014/main" id="{E5DF161F-D59E-A8DD-BB35-F025A2D5FFC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971" r="3" b="9097"/>
          <a:stretch/>
        </p:blipFill>
        <p:spPr>
          <a:xfrm>
            <a:off x="5175488" y="1059586"/>
            <a:ext cx="5379399" cy="4730359"/>
          </a:xfrm>
          <a:prstGeom prst="rect">
            <a:avLst/>
          </a:prstGeom>
        </p:spPr>
      </p:pic>
      <p:graphicFrame>
        <p:nvGraphicFramePr>
          <p:cNvPr id="14" name="Content Placeholder 4" descr="Full Participation&#10; Can this be accessed by folx with physical, cognitive, auditory, and visual impacts?&#10; Is the course/program/event inclusive for all or a “weeder” that tends to screen out some marginalized populations?&#10;Independent Living&#10; Are we increasing accessible spaces on campus?&#10;Equal Opportunity*&#10; Are all participants receiving equal opportunity to benefit from services?&#10;  *Note that Equal Opportunity does not mean all are treated equally&#10;Economic Self-sufficiency&#10; Are we actively working to eliminate disability bias in our hiring and hiring disabled students, faculty and staff at competitive salaries?&#10;">
            <a:extLst>
              <a:ext uri="{FF2B5EF4-FFF2-40B4-BE49-F238E27FC236}">
                <a16:creationId xmlns:a16="http://schemas.microsoft.com/office/drawing/2014/main" id="{917938BE-D56C-7024-F199-9B359A68F4CD}"/>
              </a:ext>
            </a:extLst>
          </p:cNvPr>
          <p:cNvGraphicFramePr>
            <a:graphicFrameLocks noGrp="1"/>
          </p:cNvGraphicFramePr>
          <p:nvPr>
            <p:ph sz="half" idx="4294967295"/>
            <p:extLst>
              <p:ext uri="{D42A27DB-BD31-4B8C-83A1-F6EECF244321}">
                <p14:modId xmlns:p14="http://schemas.microsoft.com/office/powerpoint/2010/main" val="2053248129"/>
              </p:ext>
            </p:extLst>
          </p:nvPr>
        </p:nvGraphicFramePr>
        <p:xfrm>
          <a:off x="50612" y="1624346"/>
          <a:ext cx="5384988" cy="4624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616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10" descr="background"/>
          <p:cNvSpPr txBox="1">
            <a:spLocks noGrp="1" noChangeArrowheads="1"/>
          </p:cNvSpPr>
          <p:nvPr>
            <p:ph type="title"/>
          </p:nvPr>
        </p:nvSpPr>
        <p:spPr bwMode="auto">
          <a:xfrm>
            <a:off x="324224" y="1192306"/>
            <a:ext cx="10053763" cy="292847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fontAlgn="base">
              <a:spcAft>
                <a:spcPct val="0"/>
              </a:spcAft>
              <a:defRPr/>
            </a:pPr>
            <a:r>
              <a:rPr lang="en-US" sz="4800" kern="1200">
                <a:solidFill>
                  <a:schemeClr val="tx1"/>
                </a:solidFill>
                <a:latin typeface="Arial" panose="020B0604020202020204" pitchFamily="34" charset="0"/>
                <a:cs typeface="Arial" panose="020B0604020202020204" pitchFamily="34" charset="0"/>
              </a:rPr>
              <a:t>Inclusive Practices for Employees with Disabilities</a:t>
            </a:r>
            <a:br>
              <a:rPr lang="en-US" sz="4800" kern="1200">
                <a:solidFill>
                  <a:schemeClr val="tx1"/>
                </a:solidFill>
                <a:latin typeface="Arial" panose="020B0604020202020204" pitchFamily="34" charset="0"/>
                <a:cs typeface="Arial" panose="020B0604020202020204" pitchFamily="34" charset="0"/>
              </a:rPr>
            </a:br>
            <a:endParaRPr lang="en-US" sz="4800" kern="120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0C7768-EE15-439E-AD8D-3C66778D2C49}"/>
              </a:ext>
            </a:extLst>
          </p:cNvPr>
          <p:cNvSpPr txBox="1"/>
          <p:nvPr/>
        </p:nvSpPr>
        <p:spPr>
          <a:xfrm>
            <a:off x="1350682" y="4870824"/>
            <a:ext cx="10005951" cy="1458258"/>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400" kern="1200">
                <a:solidFill>
                  <a:schemeClr val="tx1"/>
                </a:solidFill>
                <a:latin typeface="Arial" panose="020B0604020202020204" pitchFamily="34" charset="0"/>
                <a:cs typeface="Arial" panose="020B0604020202020204" pitchFamily="34" charset="0"/>
              </a:rPr>
              <a:t>Aaron Pena, Workplace Accommodations Specialist</a:t>
            </a:r>
            <a:br>
              <a:rPr lang="en-US" sz="2400" kern="1200">
                <a:solidFill>
                  <a:schemeClr val="tx1"/>
                </a:solidFill>
                <a:latin typeface="Arial" panose="020B0604020202020204" pitchFamily="34" charset="0"/>
                <a:cs typeface="Arial" panose="020B0604020202020204" pitchFamily="34" charset="0"/>
              </a:rPr>
            </a:br>
            <a:br>
              <a:rPr lang="en-US" sz="2400" kern="1200">
                <a:solidFill>
                  <a:schemeClr val="tx1"/>
                </a:solidFill>
                <a:latin typeface="Arial" panose="020B0604020202020204" pitchFamily="34" charset="0"/>
                <a:cs typeface="Arial" panose="020B0604020202020204" pitchFamily="34" charset="0"/>
              </a:rPr>
            </a:br>
            <a:r>
              <a:rPr lang="en-US" sz="2400" kern="1200">
                <a:solidFill>
                  <a:schemeClr val="tx1"/>
                </a:solidFill>
                <a:latin typeface="Arial" panose="020B0604020202020204" pitchFamily="34" charset="0"/>
                <a:cs typeface="Arial" panose="020B0604020202020204" pitchFamily="34" charset="0"/>
              </a:rPr>
              <a:t>MSU Employee and Labor Relations</a:t>
            </a:r>
          </a:p>
        </p:txBody>
      </p:sp>
    </p:spTree>
    <p:extLst>
      <p:ext uri="{BB962C8B-B14F-4D97-AF65-F5344CB8AC3E}">
        <p14:creationId xmlns:p14="http://schemas.microsoft.com/office/powerpoint/2010/main" val="93744068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6223-FF65-19C9-A351-88AD65900FF1}"/>
              </a:ext>
            </a:extLst>
          </p:cNvPr>
          <p:cNvSpPr>
            <a:spLocks noGrp="1"/>
          </p:cNvSpPr>
          <p:nvPr>
            <p:ph type="title"/>
          </p:nvPr>
        </p:nvSpPr>
        <p:spPr>
          <a:xfrm>
            <a:off x="365760" y="640823"/>
            <a:ext cx="3687899" cy="5583148"/>
          </a:xfrm>
        </p:spPr>
        <p:txBody>
          <a:bodyPr anchor="ctr">
            <a:normAutofit/>
          </a:bodyPr>
          <a:lstStyle/>
          <a:p>
            <a:r>
              <a:rPr lang="en-US" sz="5400">
                <a:solidFill>
                  <a:schemeClr val="tx1"/>
                </a:solidFill>
                <a:latin typeface="Arial" panose="020B0604020202020204" pitchFamily="34" charset="0"/>
                <a:cs typeface="Arial" panose="020B0604020202020204" pitchFamily="34" charset="0"/>
              </a:rPr>
              <a:t>Common Challenges</a:t>
            </a:r>
          </a:p>
        </p:txBody>
      </p:sp>
      <p:graphicFrame>
        <p:nvGraphicFramePr>
          <p:cNvPr id="69" name="Content Placeholder 2" descr="Physical Barriers&#10;Lack of Accommodations&#10;Societal Attitudes and Prejudice&#10;Lack of Awareness and Training&#10;Invisible Disabilities&#10;Transportation Issues&#10;Disclosure Concersn">
            <a:extLst>
              <a:ext uri="{FF2B5EF4-FFF2-40B4-BE49-F238E27FC236}">
                <a16:creationId xmlns:a16="http://schemas.microsoft.com/office/drawing/2014/main" id="{A621083A-D420-C0D3-4CA0-1CCADC8B1264}"/>
              </a:ext>
            </a:extLst>
          </p:cNvPr>
          <p:cNvGraphicFramePr>
            <a:graphicFrameLocks noGrp="1"/>
          </p:cNvGraphicFramePr>
          <p:nvPr>
            <p:ph idx="1"/>
            <p:extLst>
              <p:ext uri="{D42A27DB-BD31-4B8C-83A1-F6EECF244321}">
                <p14:modId xmlns:p14="http://schemas.microsoft.com/office/powerpoint/2010/main" val="267863091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937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09569A-3D8B-4FE5-A4C2-75A5C1ECC474}"/>
              </a:ext>
            </a:extLst>
          </p:cNvPr>
          <p:cNvSpPr>
            <a:spLocks noGrp="1"/>
          </p:cNvSpPr>
          <p:nvPr>
            <p:ph type="title"/>
          </p:nvPr>
        </p:nvSpPr>
        <p:spPr>
          <a:xfrm>
            <a:off x="336625" y="469900"/>
            <a:ext cx="9823375" cy="1104900"/>
          </a:xfrm>
        </p:spPr>
        <p:txBody>
          <a:bodyPr>
            <a:normAutofit fontScale="90000"/>
          </a:bodyPr>
          <a:lstStyle/>
          <a:p>
            <a:r>
              <a:rPr lang="en-US" sz="5200">
                <a:solidFill>
                  <a:schemeClr val="tx1"/>
                </a:solidFill>
                <a:latin typeface="Arial" panose="020B0604020202020204" pitchFamily="34" charset="0"/>
                <a:cs typeface="Arial" panose="020B0604020202020204" pitchFamily="34" charset="0"/>
              </a:rPr>
              <a:t>Benefits of an Inclusive Workplace</a:t>
            </a:r>
          </a:p>
        </p:txBody>
      </p:sp>
      <p:graphicFrame>
        <p:nvGraphicFramePr>
          <p:cNvPr id="23" name="Content Placeholder 5" descr="Enhanced Morale and Job Satisfaction&#10;Increased Productivity&#10;Better Employee Retention&#10;Access to a Broader Talent Pool&#10;Improved Workplace Culture&#10;Innovation and Creativity&#10;Positive Reputation">
            <a:extLst>
              <a:ext uri="{FF2B5EF4-FFF2-40B4-BE49-F238E27FC236}">
                <a16:creationId xmlns:a16="http://schemas.microsoft.com/office/drawing/2014/main" id="{DB963A97-998F-9E27-0E6B-25C40A571044}"/>
              </a:ext>
            </a:extLst>
          </p:cNvPr>
          <p:cNvGraphicFramePr>
            <a:graphicFrameLocks noGrp="1"/>
          </p:cNvGraphicFramePr>
          <p:nvPr>
            <p:ph idx="1"/>
            <p:extLst>
              <p:ext uri="{D42A27DB-BD31-4B8C-83A1-F6EECF244321}">
                <p14:modId xmlns:p14="http://schemas.microsoft.com/office/powerpoint/2010/main" val="1966172009"/>
              </p:ext>
            </p:extLst>
          </p:nvPr>
        </p:nvGraphicFramePr>
        <p:xfrm>
          <a:off x="1270508" y="2374900"/>
          <a:ext cx="7352792" cy="4143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626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Box 7"/>
          <p:cNvSpPr txBox="1">
            <a:spLocks noGrp="1" noChangeArrowheads="1"/>
          </p:cNvSpPr>
          <p:nvPr>
            <p:ph type="title"/>
          </p:nvPr>
        </p:nvSpPr>
        <p:spPr bwMode="auto">
          <a:xfrm>
            <a:off x="719891" y="1018003"/>
            <a:ext cx="2032490" cy="442730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94005" indent="14605" fontAlgn="base">
              <a:spcAft>
                <a:spcPct val="0"/>
              </a:spcAft>
              <a:defRPr/>
            </a:pPr>
            <a:r>
              <a:rPr lang="en-US" sz="2800" kern="1200">
                <a:solidFill>
                  <a:schemeClr val="tx1"/>
                </a:solidFill>
                <a:latin typeface="Arial" panose="020B0604020202020204" pitchFamily="34" charset="0"/>
                <a:cs typeface="Arial" panose="020B0604020202020204" pitchFamily="34" charset="0"/>
              </a:rPr>
              <a:t>Inclusive Hiring Practices</a:t>
            </a:r>
          </a:p>
        </p:txBody>
      </p:sp>
      <p:sp>
        <p:nvSpPr>
          <p:cNvPr id="3" name="Rectangle 2"/>
          <p:cNvSpPr/>
          <p:nvPr/>
        </p:nvSpPr>
        <p:spPr>
          <a:xfrm>
            <a:off x="3390900" y="1288934"/>
            <a:ext cx="6476792" cy="4427308"/>
          </a:xfrm>
          <a:prstGeom prst="rect">
            <a:avLst/>
          </a:prstGeom>
        </p:spPr>
        <p:txBody>
          <a:bodyPr vert="horz" lIns="91440" tIns="45720" rIns="91440" bIns="45720" rtlCol="0" anchor="ctr">
            <a:normAutofit/>
          </a:bodyPr>
          <a:lstStyle/>
          <a:p>
            <a:pPr indent="-228600" fontAlgn="ctr">
              <a:lnSpc>
                <a:spcPct val="90000"/>
              </a:lnSpc>
              <a:spcBef>
                <a:spcPts val="0"/>
              </a:spcBef>
              <a:spcAft>
                <a:spcPts val="600"/>
              </a:spcAft>
              <a:buFont typeface="Arial" panose="020B0604020202020204" pitchFamily="34" charset="0"/>
              <a:buChar char="•"/>
            </a:pPr>
            <a:r>
              <a:rPr lang="en-US" sz="1700" b="1">
                <a:effectLst/>
                <a:latin typeface="Arial" panose="020B0604020202020204" pitchFamily="34" charset="0"/>
                <a:cs typeface="Arial" panose="020B0604020202020204" pitchFamily="34" charset="0"/>
              </a:rPr>
              <a:t>Interview Accommodations: </a:t>
            </a:r>
            <a:r>
              <a:rPr lang="en-US" sz="1700">
                <a:effectLst/>
                <a:latin typeface="Arial" panose="020B0604020202020204" pitchFamily="34" charset="0"/>
                <a:cs typeface="Arial" panose="020B0604020202020204" pitchFamily="34" charset="0"/>
              </a:rPr>
              <a:t>Offering necessary support during the interview process.  </a:t>
            </a:r>
          </a:p>
          <a:p>
            <a:pPr indent="-228600" fontAlgn="ctr">
              <a:lnSpc>
                <a:spcPct val="90000"/>
              </a:lnSpc>
              <a:spcBef>
                <a:spcPts val="0"/>
              </a:spcBef>
              <a:spcAft>
                <a:spcPts val="600"/>
              </a:spcAft>
              <a:buFont typeface="Arial" panose="020B0604020202020204" pitchFamily="34" charset="0"/>
              <a:buChar char="•"/>
            </a:pPr>
            <a:r>
              <a:rPr lang="en-US" sz="1700" b="1">
                <a:effectLst/>
                <a:latin typeface="Arial" panose="020B0604020202020204" pitchFamily="34" charset="0"/>
                <a:cs typeface="Arial" panose="020B0604020202020204" pitchFamily="34" charset="0"/>
              </a:rPr>
              <a:t>Recruitment: </a:t>
            </a:r>
            <a:r>
              <a:rPr lang="en-US" sz="1700">
                <a:effectLst/>
                <a:latin typeface="Arial" panose="020B0604020202020204" pitchFamily="34" charset="0"/>
                <a:cs typeface="Arial" panose="020B0604020202020204" pitchFamily="34" charset="0"/>
              </a:rPr>
              <a:t>Collaborate with organizations that advocate for individuals with disabilities and utilize inclusive language in job postings.  </a:t>
            </a:r>
          </a:p>
          <a:p>
            <a:pPr indent="-228600" fontAlgn="ctr">
              <a:lnSpc>
                <a:spcPct val="90000"/>
              </a:lnSpc>
              <a:spcBef>
                <a:spcPts val="0"/>
              </a:spcBef>
              <a:spcAft>
                <a:spcPts val="600"/>
              </a:spcAft>
              <a:buFont typeface="Arial" panose="020B0604020202020204" pitchFamily="34" charset="0"/>
              <a:buChar char="•"/>
            </a:pPr>
            <a:r>
              <a:rPr lang="en-US" sz="1700" b="1">
                <a:effectLst/>
                <a:latin typeface="Arial" panose="020B0604020202020204" pitchFamily="34" charset="0"/>
                <a:cs typeface="Arial" panose="020B0604020202020204" pitchFamily="34" charset="0"/>
              </a:rPr>
              <a:t>Inclusive Job Descriptions:</a:t>
            </a:r>
            <a:r>
              <a:rPr lang="en-US" sz="1700">
                <a:effectLst/>
                <a:latin typeface="Arial" panose="020B0604020202020204" pitchFamily="34" charset="0"/>
                <a:cs typeface="Arial" panose="020B0604020202020204" pitchFamily="34" charset="0"/>
              </a:rPr>
              <a:t> Ensure that job descriptions are free from biased language and emphasize essential skills over specific experiences.  </a:t>
            </a:r>
          </a:p>
          <a:p>
            <a:pPr indent="-228600" fontAlgn="ctr">
              <a:lnSpc>
                <a:spcPct val="90000"/>
              </a:lnSpc>
              <a:spcBef>
                <a:spcPts val="0"/>
              </a:spcBef>
              <a:spcAft>
                <a:spcPts val="600"/>
              </a:spcAft>
              <a:buFont typeface="Arial" panose="020B0604020202020204" pitchFamily="34" charset="0"/>
              <a:buChar char="•"/>
            </a:pPr>
            <a:r>
              <a:rPr lang="en-US" sz="1700" b="1">
                <a:effectLst/>
                <a:latin typeface="Arial" panose="020B0604020202020204" pitchFamily="34" charset="0"/>
                <a:cs typeface="Arial" panose="020B0604020202020204" pitchFamily="34" charset="0"/>
              </a:rPr>
              <a:t>Diverse Hiring Panels: </a:t>
            </a:r>
            <a:r>
              <a:rPr lang="en-US" sz="1700">
                <a:effectLst/>
                <a:latin typeface="Arial" panose="020B0604020202020204" pitchFamily="34" charset="0"/>
                <a:cs typeface="Arial" panose="020B0604020202020204" pitchFamily="34" charset="0"/>
              </a:rPr>
              <a:t>Incorporate individuals from diverse backgrounds in the hiring process to minimize unconscious bias.  </a:t>
            </a:r>
          </a:p>
          <a:p>
            <a:pPr indent="-228600" fontAlgn="ctr">
              <a:lnSpc>
                <a:spcPct val="90000"/>
              </a:lnSpc>
              <a:spcBef>
                <a:spcPts val="0"/>
              </a:spcBef>
              <a:spcAft>
                <a:spcPts val="600"/>
              </a:spcAft>
              <a:buFont typeface="Arial" panose="020B0604020202020204" pitchFamily="34" charset="0"/>
              <a:buChar char="•"/>
            </a:pPr>
            <a:r>
              <a:rPr lang="en-US" sz="1700" b="1">
                <a:effectLst/>
                <a:latin typeface="Arial" panose="020B0604020202020204" pitchFamily="34" charset="0"/>
                <a:cs typeface="Arial" panose="020B0604020202020204" pitchFamily="34" charset="0"/>
              </a:rPr>
              <a:t>Bias Training: </a:t>
            </a:r>
            <a:r>
              <a:rPr lang="en-US" sz="1700">
                <a:effectLst/>
                <a:latin typeface="Arial" panose="020B0604020202020204" pitchFamily="34" charset="0"/>
                <a:cs typeface="Arial" panose="020B0604020202020204" pitchFamily="34" charset="0"/>
              </a:rPr>
              <a:t>Implement training for hiring managers to enhance awareness and reduce bias during the recruitment process.</a:t>
            </a:r>
          </a:p>
          <a:p>
            <a:pPr indent="-228600" fontAlgn="ctr">
              <a:lnSpc>
                <a:spcPct val="90000"/>
              </a:lnSpc>
              <a:spcBef>
                <a:spcPts val="0"/>
              </a:spcBef>
              <a:spcAft>
                <a:spcPts val="600"/>
              </a:spcAft>
              <a:buFont typeface="Arial" panose="020B0604020202020204" pitchFamily="34" charset="0"/>
              <a:buChar char="•"/>
            </a:pPr>
            <a:endParaRPr lang="en-US" sz="17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23273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Box 7"/>
          <p:cNvSpPr txBox="1">
            <a:spLocks noGrp="1" noChangeArrowheads="1"/>
          </p:cNvSpPr>
          <p:nvPr>
            <p:ph type="title"/>
          </p:nvPr>
        </p:nvSpPr>
        <p:spPr bwMode="auto">
          <a:xfrm>
            <a:off x="469900" y="2374900"/>
            <a:ext cx="2877734" cy="38396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94005" indent="14605" fontAlgn="base">
              <a:spcAft>
                <a:spcPct val="0"/>
              </a:spcAft>
              <a:defRPr/>
            </a:pPr>
            <a:r>
              <a:rPr lang="en-US" sz="2800" kern="1200">
                <a:solidFill>
                  <a:schemeClr val="tx1"/>
                </a:solidFill>
                <a:latin typeface="Arial" panose="020B0604020202020204" pitchFamily="34" charset="0"/>
                <a:cs typeface="Arial" panose="020B0604020202020204" pitchFamily="34" charset="0"/>
              </a:rPr>
              <a:t>Creating an Inclusive Workplace</a:t>
            </a:r>
          </a:p>
        </p:txBody>
      </p:sp>
      <p:sp>
        <p:nvSpPr>
          <p:cNvPr id="3" name="Rectangle 2"/>
          <p:cNvSpPr/>
          <p:nvPr/>
        </p:nvSpPr>
        <p:spPr>
          <a:xfrm>
            <a:off x="4654732" y="850052"/>
            <a:ext cx="6390623" cy="5326911"/>
          </a:xfrm>
          <a:prstGeom prst="rect">
            <a:avLst/>
          </a:prstGeom>
        </p:spPr>
        <p:txBody>
          <a:bodyPr vert="horz" lIns="91440" tIns="45720" rIns="91440" bIns="45720" rtlCol="0">
            <a:normAutofit/>
          </a:bodyPr>
          <a:lstStyle/>
          <a:p>
            <a:pPr indent="-228600" fontAlgn="ctr">
              <a:lnSpc>
                <a:spcPct val="90000"/>
              </a:lnSpc>
              <a:spcBef>
                <a:spcPts val="0"/>
              </a:spcBef>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Understand and Avoid Generalizations</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Avoid Assumptions</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Personalized Support</a:t>
            </a:r>
          </a:p>
          <a:p>
            <a:pPr indent="-228600" fontAlgn="ctr">
              <a:lnSpc>
                <a:spcPct val="90000"/>
              </a:lnSpc>
              <a:spcBef>
                <a:spcPts val="0"/>
              </a:spcBef>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Advocate for Inclusive Practices</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Promote Awareness</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Inclusive Policies</a:t>
            </a:r>
          </a:p>
          <a:p>
            <a:pPr indent="-228600" fontAlgn="ctr">
              <a:lnSpc>
                <a:spcPct val="90000"/>
              </a:lnSpc>
              <a:spcBef>
                <a:spcPts val="0"/>
              </a:spcBef>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Accessible Communication</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Clear and Simple Language</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Accessible Presentations</a:t>
            </a:r>
          </a:p>
          <a:p>
            <a:pPr indent="-228600" fontAlgn="ctr">
              <a:lnSpc>
                <a:spcPct val="90000"/>
              </a:lnSpc>
              <a:spcBef>
                <a:spcPts val="0"/>
              </a:spcBef>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Inclusive Events</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Event Planning.</a:t>
            </a:r>
          </a:p>
          <a:p>
            <a:pPr indent="-228600" fontAlgn="ctr">
              <a:lnSpc>
                <a:spcPct val="90000"/>
              </a:lnSpc>
              <a:spcBef>
                <a:spcPts val="0"/>
              </a:spcBef>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Foster an Inclusive Community</a:t>
            </a:r>
          </a:p>
          <a:p>
            <a:pPr lvl="2" indent="-228600" fontAlgn="ctr">
              <a:lnSpc>
                <a:spcPct val="90000"/>
              </a:lnSpc>
              <a:spcAft>
                <a:spcPts val="600"/>
              </a:spcAft>
              <a:buFont typeface="Arial" panose="020B0604020202020204" pitchFamily="34" charset="0"/>
              <a:buChar char="•"/>
            </a:pPr>
            <a:r>
              <a:rPr lang="en-US" sz="1500">
                <a:effectLst/>
                <a:latin typeface="Arial" panose="020B0604020202020204" pitchFamily="34" charset="0"/>
                <a:cs typeface="Arial" panose="020B0604020202020204" pitchFamily="34" charset="0"/>
              </a:rPr>
              <a:t>Community Building</a:t>
            </a:r>
          </a:p>
          <a:p>
            <a:pPr marL="285750" indent="-228600" fontAlgn="ctr">
              <a:lnSpc>
                <a:spcPct val="90000"/>
              </a:lnSpc>
              <a:spcBef>
                <a:spcPts val="0"/>
              </a:spcBef>
              <a:spcAft>
                <a:spcPts val="600"/>
              </a:spcAft>
              <a:buFont typeface="Arial" panose="020B0604020202020204" pitchFamily="34" charset="0"/>
              <a:buChar char="•"/>
            </a:pPr>
            <a:r>
              <a:rPr lang="en-US" sz="1500">
                <a:latin typeface="Arial" panose="020B0604020202020204" pitchFamily="34" charset="0"/>
                <a:cs typeface="Arial" panose="020B0604020202020204" pitchFamily="34" charset="0"/>
              </a:rPr>
              <a:t>Training and Awareness</a:t>
            </a:r>
          </a:p>
          <a:p>
            <a:pPr lvl="2" indent="-228600" fontAlgn="ctr">
              <a:lnSpc>
                <a:spcPct val="90000"/>
              </a:lnSpc>
              <a:spcAft>
                <a:spcPts val="600"/>
              </a:spcAft>
              <a:buFont typeface="Arial" panose="020B0604020202020204" pitchFamily="34" charset="0"/>
              <a:buChar char="•"/>
            </a:pPr>
            <a:r>
              <a:rPr lang="en-US" sz="1500">
                <a:latin typeface="Arial" panose="020B0604020202020204" pitchFamily="34" charset="0"/>
                <a:cs typeface="Arial" panose="020B0604020202020204" pitchFamily="34" charset="0"/>
              </a:rPr>
              <a:t>Disability Awareness Training</a:t>
            </a:r>
          </a:p>
          <a:p>
            <a:pPr lvl="2" indent="-228600" fontAlgn="ctr">
              <a:lnSpc>
                <a:spcPct val="90000"/>
              </a:lnSpc>
              <a:spcAft>
                <a:spcPts val="600"/>
              </a:spcAft>
              <a:buFont typeface="Arial" panose="020B0604020202020204" pitchFamily="34" charset="0"/>
              <a:buChar char="•"/>
            </a:pPr>
            <a:r>
              <a:rPr lang="en-US" sz="1500">
                <a:latin typeface="Arial" panose="020B0604020202020204" pitchFamily="34" charset="0"/>
                <a:cs typeface="Arial" panose="020B0604020202020204" pitchFamily="34" charset="0"/>
              </a:rPr>
              <a:t>Unconscious Bias Training</a:t>
            </a:r>
          </a:p>
          <a:p>
            <a:pPr indent="-228600" fontAlgn="ctr">
              <a:lnSpc>
                <a:spcPct val="90000"/>
              </a:lnSpc>
              <a:spcBef>
                <a:spcPts val="0"/>
              </a:spcBef>
              <a:spcAft>
                <a:spcPts val="600"/>
              </a:spcAft>
              <a:buFont typeface="Arial" panose="020B0604020202020204" pitchFamily="34" charset="0"/>
              <a:buChar char="•"/>
            </a:pPr>
            <a:endParaRPr lang="en-US" sz="15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08910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32D4-57A4-4850-A2F8-B4CEF7FDB26E}"/>
              </a:ext>
            </a:extLst>
          </p:cNvPr>
          <p:cNvSpPr>
            <a:spLocks noGrp="1"/>
          </p:cNvSpPr>
          <p:nvPr>
            <p:ph type="ctrTitle"/>
          </p:nvPr>
        </p:nvSpPr>
        <p:spPr>
          <a:xfrm>
            <a:off x="640080" y="325369"/>
            <a:ext cx="4368602" cy="1956841"/>
          </a:xfrm>
        </p:spPr>
        <p:txBody>
          <a:bodyPr vert="horz" lIns="91440" tIns="45720" rIns="91440" bIns="45720" rtlCol="0" anchor="b">
            <a:normAutofit fontScale="90000"/>
          </a:bodyPr>
          <a:lstStyle/>
          <a:p>
            <a:pPr algn="l"/>
            <a:r>
              <a:rPr lang="en-US" sz="4600">
                <a:solidFill>
                  <a:schemeClr val="tx1"/>
                </a:solidFill>
                <a:latin typeface="Arial" panose="020B0604020202020204" pitchFamily="34" charset="0"/>
                <a:cs typeface="Arial" panose="020B0604020202020204" pitchFamily="34" charset="0"/>
              </a:rPr>
              <a:t>Workplace Accommodations</a:t>
            </a:r>
          </a:p>
        </p:txBody>
      </p:sp>
      <p:sp>
        <p:nvSpPr>
          <p:cNvPr id="3" name="Content Placeholder 2">
            <a:extLst>
              <a:ext uri="{FF2B5EF4-FFF2-40B4-BE49-F238E27FC236}">
                <a16:creationId xmlns:a16="http://schemas.microsoft.com/office/drawing/2014/main" id="{585AC622-1FDF-88F5-F618-DDD0A8A772CB}"/>
              </a:ext>
            </a:extLst>
          </p:cNvPr>
          <p:cNvSpPr>
            <a:spLocks noGrp="1"/>
          </p:cNvSpPr>
          <p:nvPr>
            <p:ph type="subTitle" idx="1"/>
          </p:nvPr>
        </p:nvSpPr>
        <p:spPr>
          <a:xfrm>
            <a:off x="535691" y="2842162"/>
            <a:ext cx="4577379" cy="3320668"/>
          </a:xfrm>
        </p:spPr>
        <p:txBody>
          <a:bodyPr vert="horz" lIns="91440" tIns="45720" rIns="91440" bIns="45720" rtlCol="0">
            <a:normAutofit/>
          </a:bodyPr>
          <a:lstStyle/>
          <a:p>
            <a:pPr indent="-228600" algn="l">
              <a:buFont typeface="Arial" panose="020B0604020202020204" pitchFamily="34" charset="0"/>
              <a:buChar char="•"/>
            </a:pPr>
            <a:r>
              <a:rPr lang="en-US" sz="2100" b="1">
                <a:solidFill>
                  <a:schemeClr val="tx1"/>
                </a:solidFill>
                <a:latin typeface="Arial" panose="020B0604020202020204" pitchFamily="34" charset="0"/>
                <a:cs typeface="Arial" panose="020B0604020202020204" pitchFamily="34" charset="0"/>
              </a:rPr>
              <a:t>Reasonable Accommodations</a:t>
            </a:r>
            <a:r>
              <a:rPr lang="en-US" sz="2100">
                <a:solidFill>
                  <a:schemeClr val="tx1"/>
                </a:solidFill>
                <a:latin typeface="Arial" panose="020B0604020202020204" pitchFamily="34" charset="0"/>
                <a:cs typeface="Arial" panose="020B0604020202020204" pitchFamily="34" charset="0"/>
              </a:rPr>
              <a:t>: Provide necessary tools and adjustments to help qualified individuals with disabilities perform the essential functions of their job.</a:t>
            </a:r>
          </a:p>
          <a:p>
            <a:pPr indent="-228600" algn="l">
              <a:buFont typeface="Arial" panose="020B0604020202020204" pitchFamily="34" charset="0"/>
              <a:buChar char="•"/>
            </a:pPr>
            <a:r>
              <a:rPr lang="en-US" sz="2100" b="1" i="0">
                <a:solidFill>
                  <a:schemeClr val="tx1"/>
                </a:solidFill>
                <a:effectLst/>
                <a:latin typeface="Arial" panose="020B0604020202020204" pitchFamily="34" charset="0"/>
                <a:cs typeface="Arial" panose="020B0604020202020204" pitchFamily="34" charset="0"/>
              </a:rPr>
              <a:t>Interactive Process</a:t>
            </a:r>
            <a:r>
              <a:rPr lang="en-US" sz="2100" b="0" i="0">
                <a:solidFill>
                  <a:schemeClr val="tx1"/>
                </a:solidFill>
                <a:effectLst/>
                <a:latin typeface="Arial" panose="020B0604020202020204" pitchFamily="34" charset="0"/>
                <a:cs typeface="Arial" panose="020B0604020202020204" pitchFamily="34" charset="0"/>
              </a:rPr>
              <a:t>: Engage in an ongoing dialogue with employees to understand their needs and provide appropriate accommodations</a:t>
            </a:r>
          </a:p>
          <a:p>
            <a:pPr indent="-228600" algn="l">
              <a:buFont typeface="Arial" panose="020B0604020202020204" pitchFamily="34" charset="0"/>
              <a:buChar char="•"/>
            </a:pPr>
            <a:endParaRPr lang="en-US" sz="1400" b="0" i="0">
              <a:solidFill>
                <a:schemeClr val="tx1"/>
              </a:solidFill>
              <a:effectLst/>
              <a:latin typeface="Arial" panose="020B0604020202020204" pitchFamily="34" charset="0"/>
              <a:cs typeface="Arial" panose="020B0604020202020204" pitchFamily="34" charset="0"/>
            </a:endParaRPr>
          </a:p>
          <a:p>
            <a:pPr algn="l"/>
            <a:endParaRPr lang="en-US" sz="1400" b="0" i="0">
              <a:solidFill>
                <a:schemeClr val="tx1"/>
              </a:solidFill>
              <a:effectLst/>
              <a:latin typeface="Arial" panose="020B0604020202020204" pitchFamily="34" charset="0"/>
              <a:cs typeface="Arial" panose="020B0604020202020204" pitchFamily="34" charset="0"/>
            </a:endParaRPr>
          </a:p>
          <a:p>
            <a:pPr indent="-228600" algn="l">
              <a:buFont typeface="Arial" panose="020B0604020202020204" pitchFamily="34" charset="0"/>
              <a:buChar char="•"/>
            </a:pPr>
            <a:endParaRPr lang="en-US" sz="1400">
              <a:solidFill>
                <a:schemeClr val="tx1"/>
              </a:solidFill>
              <a:latin typeface="Arial" panose="020B0604020202020204" pitchFamily="34" charset="0"/>
              <a:cs typeface="Arial" panose="020B0604020202020204" pitchFamily="34" charset="0"/>
            </a:endParaRPr>
          </a:p>
        </p:txBody>
      </p:sp>
      <p:pic>
        <p:nvPicPr>
          <p:cNvPr id="5" name="Picture 4" descr="Empty open plan office">
            <a:extLst>
              <a:ext uri="{FF2B5EF4-FFF2-40B4-BE49-F238E27FC236}">
                <a16:creationId xmlns:a16="http://schemas.microsoft.com/office/drawing/2014/main" id="{983ECCA7-9CED-1075-0608-F6290FE6F3D0}"/>
              </a:ext>
            </a:extLst>
          </p:cNvPr>
          <p:cNvPicPr>
            <a:picLocks noChangeAspect="1"/>
          </p:cNvPicPr>
          <p:nvPr/>
        </p:nvPicPr>
        <p:blipFill>
          <a:blip r:embed="rId3"/>
          <a:srcRect l="10817" r="2047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53633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3523-0B94-0625-CD6C-095EEED20D68}"/>
              </a:ext>
            </a:extLst>
          </p:cNvPr>
          <p:cNvSpPr>
            <a:spLocks noGrp="1"/>
          </p:cNvSpPr>
          <p:nvPr>
            <p:ph type="title"/>
          </p:nvPr>
        </p:nvSpPr>
        <p:spPr>
          <a:xfrm>
            <a:off x="5539895" y="511293"/>
            <a:ext cx="6168971" cy="972789"/>
          </a:xfrm>
        </p:spPr>
        <p:txBody>
          <a:bodyPr>
            <a:normAutofit fontScale="90000"/>
          </a:bodyPr>
          <a:lstStyle/>
          <a:p>
            <a:pPr algn="l" fontAlgn="ctr">
              <a:spcBef>
                <a:spcPts val="0"/>
              </a:spcBef>
              <a:spcAft>
                <a:spcPts val="600"/>
              </a:spcAft>
            </a:pPr>
            <a:r>
              <a:rPr lang="en-US" sz="4200">
                <a:solidFill>
                  <a:schemeClr val="tx1"/>
                </a:solidFill>
                <a:latin typeface="Arial" panose="020B0604020202020204" pitchFamily="34" charset="0"/>
                <a:cs typeface="Arial" panose="020B0604020202020204" pitchFamily="34" charset="0"/>
              </a:rPr>
              <a:t>Examples of </a:t>
            </a:r>
            <a:r>
              <a:rPr lang="en-US" sz="4200">
                <a:solidFill>
                  <a:schemeClr val="tx1"/>
                </a:solidFill>
                <a:effectLst/>
                <a:latin typeface="Arial" panose="020B0604020202020204" pitchFamily="34" charset="0"/>
                <a:cs typeface="Arial" panose="020B0604020202020204" pitchFamily="34" charset="0"/>
              </a:rPr>
              <a:t>Reasonable Accommodations: </a:t>
            </a:r>
            <a:br>
              <a:rPr lang="en-US" sz="1400" b="1">
                <a:solidFill>
                  <a:schemeClr val="tx1"/>
                </a:solidFill>
                <a:effectLst/>
                <a:latin typeface="Arial" panose="020B0604020202020204" pitchFamily="34" charset="0"/>
                <a:cs typeface="Arial" panose="020B0604020202020204" pitchFamily="34" charset="0"/>
              </a:rPr>
            </a:br>
            <a:endParaRPr lang="en-US">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CD9A9EE-452A-08D0-E215-D163F11B8F40}"/>
              </a:ext>
            </a:extLst>
          </p:cNvPr>
          <p:cNvSpPr>
            <a:spLocks noGrp="1"/>
          </p:cNvSpPr>
          <p:nvPr>
            <p:ph idx="1"/>
          </p:nvPr>
        </p:nvSpPr>
        <p:spPr>
          <a:xfrm>
            <a:off x="5894962" y="1984443"/>
            <a:ext cx="5458838" cy="4192520"/>
          </a:xfrm>
        </p:spPr>
        <p:txBody>
          <a:bodyPr>
            <a:normAutofit/>
          </a:bodyPr>
          <a:lstStyle/>
          <a:p>
            <a:pPr>
              <a:buFont typeface="Arial" panose="020B0604020202020204" pitchFamily="34" charset="0"/>
              <a:buChar char="•"/>
            </a:pPr>
            <a:r>
              <a:rPr lang="en-US" sz="1500" b="1" i="0">
                <a:solidFill>
                  <a:schemeClr val="tx1"/>
                </a:solidFill>
                <a:effectLst/>
                <a:latin typeface="Arial" panose="020B0604020202020204" pitchFamily="34" charset="0"/>
                <a:cs typeface="Arial" panose="020B0604020202020204" pitchFamily="34" charset="0"/>
              </a:rPr>
              <a:t>Physical Accessibility: </a:t>
            </a:r>
            <a:r>
              <a:rPr lang="en-US" sz="1500" i="0">
                <a:solidFill>
                  <a:schemeClr val="tx1"/>
                </a:solidFill>
                <a:effectLst/>
                <a:latin typeface="Arial" panose="020B0604020202020204" pitchFamily="34" charset="0"/>
                <a:cs typeface="Arial" panose="020B0604020202020204" pitchFamily="34" charset="0"/>
              </a:rPr>
              <a:t>Ensure that all facilities, including restrooms, entrances, and common areas, are fully accessible.  </a:t>
            </a:r>
          </a:p>
          <a:p>
            <a:pPr>
              <a:buFont typeface="Arial" panose="020B0604020202020204" pitchFamily="34" charset="0"/>
              <a:buChar char="•"/>
            </a:pPr>
            <a:r>
              <a:rPr lang="en-US" sz="1500" b="1" i="0">
                <a:solidFill>
                  <a:schemeClr val="tx1"/>
                </a:solidFill>
                <a:effectLst/>
                <a:latin typeface="Arial" panose="020B0604020202020204" pitchFamily="34" charset="0"/>
                <a:cs typeface="Arial" panose="020B0604020202020204" pitchFamily="34" charset="0"/>
              </a:rPr>
              <a:t>Digital Accessibility: </a:t>
            </a:r>
            <a:r>
              <a:rPr lang="en-US" sz="1500" i="0">
                <a:solidFill>
                  <a:schemeClr val="tx1"/>
                </a:solidFill>
                <a:effectLst/>
                <a:latin typeface="Arial" panose="020B0604020202020204" pitchFamily="34" charset="0"/>
                <a:cs typeface="Arial" panose="020B0604020202020204" pitchFamily="34" charset="0"/>
              </a:rPr>
              <a:t>Guarantee that all digital content and tools are accessible to employees with disabilities by leveraging appropriate technology.  </a:t>
            </a:r>
          </a:p>
          <a:p>
            <a:pPr>
              <a:buFont typeface="Arial" panose="020B0604020202020204" pitchFamily="34" charset="0"/>
              <a:buChar char="•"/>
            </a:pPr>
            <a:r>
              <a:rPr lang="en-US" sz="1500" b="1" i="0">
                <a:solidFill>
                  <a:schemeClr val="tx1"/>
                </a:solidFill>
                <a:effectLst/>
                <a:latin typeface="Arial" panose="020B0604020202020204" pitchFamily="34" charset="0"/>
                <a:cs typeface="Arial" panose="020B0604020202020204" pitchFamily="34" charset="0"/>
              </a:rPr>
              <a:t>Job Restructuring: </a:t>
            </a:r>
            <a:r>
              <a:rPr lang="en-US" sz="1500" i="0">
                <a:solidFill>
                  <a:schemeClr val="tx1"/>
                </a:solidFill>
                <a:effectLst/>
                <a:latin typeface="Arial" panose="020B0604020202020204" pitchFamily="34" charset="0"/>
                <a:cs typeface="Arial" panose="020B0604020202020204" pitchFamily="34" charset="0"/>
              </a:rPr>
              <a:t>Consider modifying job duties, reallocating marginal tasks, or adjusting task performance methods as necessary.  </a:t>
            </a:r>
          </a:p>
          <a:p>
            <a:pPr>
              <a:buFont typeface="Arial" panose="020B0604020202020204" pitchFamily="34" charset="0"/>
              <a:buChar char="•"/>
            </a:pPr>
            <a:r>
              <a:rPr lang="en-US" sz="1500" b="1" i="0">
                <a:solidFill>
                  <a:schemeClr val="tx1"/>
                </a:solidFill>
                <a:effectLst/>
                <a:latin typeface="Arial" panose="020B0604020202020204" pitchFamily="34" charset="0"/>
                <a:cs typeface="Arial" panose="020B0604020202020204" pitchFamily="34" charset="0"/>
              </a:rPr>
              <a:t>Leave and Breaks: </a:t>
            </a:r>
            <a:r>
              <a:rPr lang="en-US" sz="1500" i="0">
                <a:solidFill>
                  <a:schemeClr val="tx1"/>
                </a:solidFill>
                <a:effectLst/>
                <a:latin typeface="Arial" panose="020B0604020202020204" pitchFamily="34" charset="0"/>
                <a:cs typeface="Arial" panose="020B0604020202020204" pitchFamily="34" charset="0"/>
              </a:rPr>
              <a:t>Provide options for additional unpaid leave or breaks as needed.  </a:t>
            </a:r>
          </a:p>
          <a:p>
            <a:pPr>
              <a:buFont typeface="Arial" panose="020B0604020202020204" pitchFamily="34" charset="0"/>
              <a:buChar char="•"/>
            </a:pPr>
            <a:r>
              <a:rPr lang="en-US" sz="1500" b="1" i="0">
                <a:solidFill>
                  <a:schemeClr val="tx1"/>
                </a:solidFill>
                <a:effectLst/>
                <a:latin typeface="Arial" panose="020B0604020202020204" pitchFamily="34" charset="0"/>
                <a:cs typeface="Arial" panose="020B0604020202020204" pitchFamily="34" charset="0"/>
              </a:rPr>
              <a:t>Modified Work Schedule or Flex Time:</a:t>
            </a:r>
            <a:r>
              <a:rPr lang="en-US" sz="1500" i="0">
                <a:solidFill>
                  <a:schemeClr val="tx1"/>
                </a:solidFill>
                <a:effectLst/>
                <a:latin typeface="Arial" panose="020B0604020202020204" pitchFamily="34" charset="0"/>
                <a:cs typeface="Arial" panose="020B0604020202020204" pitchFamily="34" charset="0"/>
              </a:rPr>
              <a:t> Allow for adjustments to work hours or the option for flexible working hours.</a:t>
            </a:r>
          </a:p>
          <a:p>
            <a:pPr marL="0" indent="0">
              <a:buNone/>
            </a:pPr>
            <a:endParaRPr lang="en-US" sz="1500" b="0" i="0">
              <a:solidFill>
                <a:schemeClr val="tx1"/>
              </a:solidFill>
              <a:effectLst/>
              <a:latin typeface="Arial" panose="020B0604020202020204" pitchFamily="34" charset="0"/>
              <a:cs typeface="Arial" panose="020B0604020202020204" pitchFamily="34" charset="0"/>
            </a:endParaRPr>
          </a:p>
          <a:p>
            <a:endParaRPr lang="en-US">
              <a:solidFill>
                <a:schemeClr val="tx1"/>
              </a:solidFill>
              <a:latin typeface="Arial" panose="020B0604020202020204" pitchFamily="34" charset="0"/>
              <a:cs typeface="Arial" panose="020B0604020202020204" pitchFamily="34" charset="0"/>
            </a:endParaRPr>
          </a:p>
        </p:txBody>
      </p:sp>
      <p:pic>
        <p:nvPicPr>
          <p:cNvPr id="5" name="Picture 4" descr="A closeup of door handles of glass building doors">
            <a:extLst>
              <a:ext uri="{FF2B5EF4-FFF2-40B4-BE49-F238E27FC236}">
                <a16:creationId xmlns:a16="http://schemas.microsoft.com/office/drawing/2014/main" id="{BDC1C292-DAD2-6CAC-7EFD-83981FEBD710}"/>
              </a:ext>
            </a:extLst>
          </p:cNvPr>
          <p:cNvPicPr>
            <a:picLocks noChangeAspect="1"/>
          </p:cNvPicPr>
          <p:nvPr/>
        </p:nvPicPr>
        <p:blipFill>
          <a:blip r:embed="rId3"/>
          <a:srcRect l="36700" r="17969" b="-1"/>
          <a:stretch/>
        </p:blipFill>
        <p:spPr>
          <a:xfrm>
            <a:off x="1168068" y="511293"/>
            <a:ext cx="384760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643470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1354-67D7-4408-9202-876B8D0FD01A}"/>
              </a:ext>
            </a:extLst>
          </p:cNvPr>
          <p:cNvSpPr>
            <a:spLocks noGrp="1"/>
          </p:cNvSpPr>
          <p:nvPr>
            <p:ph type="title"/>
          </p:nvPr>
        </p:nvSpPr>
        <p:spPr>
          <a:xfrm>
            <a:off x="398033" y="2413000"/>
            <a:ext cx="2949601" cy="3801532"/>
          </a:xfrm>
        </p:spPr>
        <p:txBody>
          <a:bodyPr anchor="t">
            <a:normAutofit/>
          </a:bodyPr>
          <a:lstStyle/>
          <a:p>
            <a:r>
              <a:rPr lang="en-US" sz="3600">
                <a:solidFill>
                  <a:schemeClr val="tx1"/>
                </a:solidFill>
                <a:latin typeface="Arial" panose="020B0604020202020204" pitchFamily="34" charset="0"/>
                <a:cs typeface="Arial" panose="020B0604020202020204" pitchFamily="34" charset="0"/>
              </a:rPr>
              <a:t>Supportive Culture</a:t>
            </a:r>
          </a:p>
        </p:txBody>
      </p:sp>
      <p:sp>
        <p:nvSpPr>
          <p:cNvPr id="87" name="Content Placeholder 2">
            <a:extLst>
              <a:ext uri="{FF2B5EF4-FFF2-40B4-BE49-F238E27FC236}">
                <a16:creationId xmlns:a16="http://schemas.microsoft.com/office/drawing/2014/main" id="{7524F1C6-2CFF-4261-9920-CEEE114C8A63}"/>
              </a:ext>
            </a:extLst>
          </p:cNvPr>
          <p:cNvSpPr>
            <a:spLocks noGrp="1"/>
          </p:cNvSpPr>
          <p:nvPr>
            <p:ph idx="1"/>
          </p:nvPr>
        </p:nvSpPr>
        <p:spPr>
          <a:xfrm>
            <a:off x="4654732" y="850052"/>
            <a:ext cx="6390623" cy="5326911"/>
          </a:xfrm>
        </p:spPr>
        <p:txBody>
          <a:bodyPr>
            <a:normAutofit/>
          </a:bodyPr>
          <a:lstStyle/>
          <a:p>
            <a:pPr rtl="0" fontAlgn="ctr">
              <a:spcBef>
                <a:spcPts val="0"/>
              </a:spcBef>
              <a:spcAft>
                <a:spcPts val="600"/>
              </a:spcAft>
              <a:buFont typeface="Arial" panose="020B0604020202020204" pitchFamily="34" charset="0"/>
              <a:buChar char="•"/>
            </a:pPr>
            <a:r>
              <a:rPr lang="en-US" sz="2400" b="1">
                <a:solidFill>
                  <a:schemeClr val="tx1"/>
                </a:solidFill>
                <a:effectLst/>
                <a:latin typeface="Arial" panose="020B0604020202020204" pitchFamily="34" charset="0"/>
                <a:cs typeface="Arial" panose="020B0604020202020204" pitchFamily="34" charset="0"/>
              </a:rPr>
              <a:t>Employee Resource Groups such as support networks. </a:t>
            </a:r>
          </a:p>
          <a:p>
            <a:pPr rtl="0" fontAlgn="ctr">
              <a:spcBef>
                <a:spcPts val="0"/>
              </a:spcBef>
              <a:spcAft>
                <a:spcPts val="600"/>
              </a:spcAft>
              <a:buFont typeface="Arial" panose="020B0604020202020204" pitchFamily="34" charset="0"/>
              <a:buChar char="•"/>
            </a:pPr>
            <a:r>
              <a:rPr lang="en-US" sz="2400" b="1">
                <a:solidFill>
                  <a:schemeClr val="tx1"/>
                </a:solidFill>
                <a:effectLst/>
                <a:latin typeface="Arial" panose="020B0604020202020204" pitchFamily="34" charset="0"/>
                <a:cs typeface="Arial" panose="020B0604020202020204" pitchFamily="34" charset="0"/>
              </a:rPr>
              <a:t>Implement policies that promote inclusion in the workplaces</a:t>
            </a:r>
          </a:p>
          <a:p>
            <a:pPr rtl="0" fontAlgn="ctr">
              <a:spcBef>
                <a:spcPts val="0"/>
              </a:spcBef>
              <a:spcAft>
                <a:spcPts val="600"/>
              </a:spcAft>
              <a:buFont typeface="Arial" panose="020B0604020202020204" pitchFamily="34" charset="0"/>
              <a:buChar char="•"/>
            </a:pPr>
            <a:r>
              <a:rPr lang="en-US" sz="2400" b="1">
                <a:solidFill>
                  <a:schemeClr val="tx1"/>
                </a:solidFill>
                <a:effectLst/>
                <a:latin typeface="Arial" panose="020B0604020202020204" pitchFamily="34" charset="0"/>
                <a:cs typeface="Arial" panose="020B0604020202020204" pitchFamily="34" charset="0"/>
              </a:rPr>
              <a:t>Provide training and resources to staff and community members. </a:t>
            </a:r>
          </a:p>
          <a:p>
            <a:pPr rtl="0" fontAlgn="ctr">
              <a:spcBef>
                <a:spcPts val="0"/>
              </a:spcBef>
              <a:spcAft>
                <a:spcPts val="600"/>
              </a:spcAft>
              <a:buFont typeface="Arial" panose="020B0604020202020204" pitchFamily="34" charset="0"/>
              <a:buChar char="•"/>
            </a:pPr>
            <a:r>
              <a:rPr lang="en-US" sz="2400" b="1">
                <a:solidFill>
                  <a:schemeClr val="tx1"/>
                </a:solidFill>
                <a:effectLst/>
                <a:latin typeface="Arial" panose="020B0604020202020204" pitchFamily="34" charset="0"/>
                <a:cs typeface="Arial" panose="020B0604020202020204" pitchFamily="34" charset="0"/>
              </a:rPr>
              <a:t>Encourage Disclosure</a:t>
            </a:r>
          </a:p>
          <a:p>
            <a:pPr rtl="0" fontAlgn="ctr">
              <a:spcBef>
                <a:spcPts val="0"/>
              </a:spcBef>
              <a:spcAft>
                <a:spcPts val="600"/>
              </a:spcAft>
              <a:buFont typeface="Arial" panose="020B0604020202020204" pitchFamily="34" charset="0"/>
              <a:buChar char="•"/>
            </a:pPr>
            <a:r>
              <a:rPr lang="en-US" sz="2400" b="1">
                <a:solidFill>
                  <a:schemeClr val="tx1"/>
                </a:solidFill>
                <a:effectLst/>
                <a:latin typeface="Arial" panose="020B0604020202020204" pitchFamily="34" charset="0"/>
                <a:cs typeface="Arial" panose="020B0604020202020204" pitchFamily="34" charset="0"/>
              </a:rPr>
              <a:t>Address Attitudinal Barriers</a:t>
            </a:r>
          </a:p>
          <a:p>
            <a:pPr rtl="0" fontAlgn="ctr">
              <a:spcBef>
                <a:spcPts val="0"/>
              </a:spcBef>
              <a:spcAft>
                <a:spcPts val="600"/>
              </a:spcAft>
              <a:buFont typeface="Arial" panose="020B0604020202020204" pitchFamily="34" charset="0"/>
              <a:buChar char="•"/>
            </a:pPr>
            <a:r>
              <a:rPr lang="en-US" sz="2400" b="1" i="0">
                <a:solidFill>
                  <a:schemeClr val="tx1"/>
                </a:solidFill>
                <a:effectLst/>
                <a:latin typeface="Arial" panose="020B0604020202020204" pitchFamily="34" charset="0"/>
                <a:cs typeface="Arial" panose="020B0604020202020204" pitchFamily="34" charset="0"/>
              </a:rPr>
              <a:t>Inclusive Policies</a:t>
            </a:r>
          </a:p>
          <a:p>
            <a:pPr rtl="0" fontAlgn="ctr">
              <a:spcBef>
                <a:spcPts val="0"/>
              </a:spcBef>
              <a:spcAft>
                <a:spcPts val="600"/>
              </a:spcAft>
              <a:buFont typeface="Arial" panose="020B0604020202020204" pitchFamily="34" charset="0"/>
              <a:buChar char="•"/>
            </a:pPr>
            <a:r>
              <a:rPr lang="en-US" sz="2400" b="1">
                <a:solidFill>
                  <a:schemeClr val="tx1"/>
                </a:solidFill>
                <a:latin typeface="Arial" panose="020B0604020202020204" pitchFamily="34" charset="0"/>
                <a:cs typeface="Arial" panose="020B0604020202020204" pitchFamily="34" charset="0"/>
              </a:rPr>
              <a:t>Compliance</a:t>
            </a:r>
          </a:p>
          <a:p>
            <a:pPr rtl="0" fontAlgn="ctr">
              <a:spcBef>
                <a:spcPts val="0"/>
              </a:spcBef>
              <a:spcAft>
                <a:spcPts val="600"/>
              </a:spcAft>
              <a:buFont typeface="Arial" panose="020B0604020202020204" pitchFamily="34" charset="0"/>
              <a:buChar char="•"/>
            </a:pPr>
            <a:r>
              <a:rPr lang="en-US" sz="2400" b="1">
                <a:solidFill>
                  <a:schemeClr val="tx1"/>
                </a:solidFill>
                <a:latin typeface="Arial" panose="020B0604020202020204" pitchFamily="34" charset="0"/>
                <a:cs typeface="Arial" panose="020B0604020202020204" pitchFamily="34" charset="0"/>
              </a:rPr>
              <a:t>Leadership Commitment</a:t>
            </a:r>
            <a:endParaRPr lang="en-US" sz="2400" b="0" i="0">
              <a:solidFill>
                <a:schemeClr val="tx1"/>
              </a:solidFill>
              <a:effectLst/>
              <a:latin typeface="Arial" panose="020B0604020202020204" pitchFamily="34" charset="0"/>
              <a:cs typeface="Arial" panose="020B0604020202020204" pitchFamily="34" charset="0"/>
            </a:endParaRPr>
          </a:p>
          <a:p>
            <a:pPr rtl="0" fontAlgn="ctr">
              <a:spcBef>
                <a:spcPts val="0"/>
              </a:spcBef>
              <a:spcAft>
                <a:spcPts val="600"/>
              </a:spcAft>
              <a:buFont typeface="Arial" panose="020B0604020202020204" pitchFamily="34" charset="0"/>
              <a:buChar char="•"/>
            </a:pPr>
            <a:endParaRPr lang="en-US" sz="2400" b="1">
              <a:solidFill>
                <a:schemeClr val="tx1"/>
              </a:solidFill>
              <a:effectLst/>
              <a:latin typeface="Arial" panose="020B0604020202020204" pitchFamily="34" charset="0"/>
              <a:cs typeface="Arial" panose="020B0604020202020204" pitchFamily="34" charset="0"/>
            </a:endParaRPr>
          </a:p>
          <a:p>
            <a:pPr marL="0" indent="0" rtl="0" fontAlgn="ctr">
              <a:spcBef>
                <a:spcPts val="0"/>
              </a:spcBef>
              <a:spcAft>
                <a:spcPts val="600"/>
              </a:spcAft>
              <a:buNone/>
            </a:pPr>
            <a:endParaRPr lang="en-US" sz="240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443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0860-98F5-E0DE-BEB7-A3341E64D29A}"/>
              </a:ext>
            </a:extLst>
          </p:cNvPr>
          <p:cNvSpPr>
            <a:spLocks noGrp="1"/>
          </p:cNvSpPr>
          <p:nvPr>
            <p:ph type="title"/>
          </p:nvPr>
        </p:nvSpPr>
        <p:spPr>
          <a:xfrm>
            <a:off x="838200" y="556995"/>
            <a:ext cx="10515600" cy="1133693"/>
          </a:xfrm>
        </p:spPr>
        <p:txBody>
          <a:bodyPr>
            <a:normAutofit/>
          </a:bodyPr>
          <a:lstStyle/>
          <a:p>
            <a:r>
              <a:rPr lang="en-US" sz="5200">
                <a:solidFill>
                  <a:schemeClr val="tx1"/>
                </a:solidFill>
                <a:latin typeface="Arial" panose="020B0604020202020204" pitchFamily="34" charset="0"/>
                <a:cs typeface="Arial" panose="020B0604020202020204" pitchFamily="34" charset="0"/>
              </a:rPr>
              <a:t>Continuous Improvement</a:t>
            </a:r>
          </a:p>
        </p:txBody>
      </p:sp>
      <p:graphicFrame>
        <p:nvGraphicFramePr>
          <p:cNvPr id="5" name="Content Placeholder 2">
            <a:extLst>
              <a:ext uri="{FF2B5EF4-FFF2-40B4-BE49-F238E27FC236}">
                <a16:creationId xmlns:a16="http://schemas.microsoft.com/office/drawing/2014/main" id="{01B38EB8-052C-4A6B-7174-7249162A17F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39897343"/>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5467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2FC7-3808-427D-785D-7309A5820BB9}"/>
              </a:ext>
            </a:extLst>
          </p:cNvPr>
          <p:cNvSpPr>
            <a:spLocks noGrp="1"/>
          </p:cNvSpPr>
          <p:nvPr>
            <p:ph type="title"/>
          </p:nvPr>
        </p:nvSpPr>
        <p:spPr>
          <a:xfrm>
            <a:off x="640080" y="325369"/>
            <a:ext cx="4368602" cy="1956841"/>
          </a:xfrm>
        </p:spPr>
        <p:txBody>
          <a:bodyPr anchor="b">
            <a:normAutofit/>
          </a:bodyPr>
          <a:lstStyle/>
          <a:p>
            <a:r>
              <a:rPr lang="en-US" sz="5400">
                <a:solidFill>
                  <a:schemeClr val="tx1"/>
                </a:solidFill>
                <a:latin typeface="Arial" panose="020B0604020202020204" pitchFamily="34" charset="0"/>
                <a:cs typeface="Arial" panose="020B0604020202020204" pitchFamily="34" charset="0"/>
              </a:rPr>
              <a:t>1933 - 1945</a:t>
            </a:r>
          </a:p>
        </p:txBody>
      </p:sp>
      <p:sp>
        <p:nvSpPr>
          <p:cNvPr id="8" name="Content Placeholder 7">
            <a:extLst>
              <a:ext uri="{FF2B5EF4-FFF2-40B4-BE49-F238E27FC236}">
                <a16:creationId xmlns:a16="http://schemas.microsoft.com/office/drawing/2014/main" id="{B0BDFD79-0489-4D5E-C1A2-935A8BB0B0F6}"/>
              </a:ext>
            </a:extLst>
          </p:cNvPr>
          <p:cNvSpPr>
            <a:spLocks noGrp="1"/>
          </p:cNvSpPr>
          <p:nvPr>
            <p:ph idx="1"/>
          </p:nvPr>
        </p:nvSpPr>
        <p:spPr>
          <a:xfrm>
            <a:off x="640080" y="2872899"/>
            <a:ext cx="4243589" cy="3320668"/>
          </a:xfrm>
        </p:spPr>
        <p:txBody>
          <a:bodyPr>
            <a:normAutofit/>
          </a:bodyPr>
          <a:lstStyle/>
          <a:p>
            <a:r>
              <a:rPr lang="en-US" sz="2200">
                <a:latin typeface="Arial" panose="020B0604020202020204" pitchFamily="34" charset="0"/>
                <a:cs typeface="Arial" panose="020B0604020202020204" pitchFamily="34" charset="0"/>
              </a:rPr>
              <a:t>Franklin Delano Roosevelt 32</a:t>
            </a:r>
            <a:r>
              <a:rPr lang="en-US" sz="2200" baseline="30000">
                <a:latin typeface="Arial" panose="020B0604020202020204" pitchFamily="34" charset="0"/>
                <a:cs typeface="Arial" panose="020B0604020202020204" pitchFamily="34" charset="0"/>
              </a:rPr>
              <a:t>nd</a:t>
            </a:r>
            <a:r>
              <a:rPr lang="en-US" sz="2200">
                <a:latin typeface="Arial" panose="020B0604020202020204" pitchFamily="34" charset="0"/>
                <a:cs typeface="Arial" panose="020B0604020202020204" pitchFamily="34" charset="0"/>
              </a:rPr>
              <a:t> President of the United States </a:t>
            </a:r>
          </a:p>
        </p:txBody>
      </p:sp>
      <p:pic>
        <p:nvPicPr>
          <p:cNvPr id="4" name="Content Placeholder 3" descr="Franklin Delano Roosevelt seated in a wheelchair with a dog on his lap and a young girl standing next to him. ">
            <a:extLst>
              <a:ext uri="{FF2B5EF4-FFF2-40B4-BE49-F238E27FC236}">
                <a16:creationId xmlns:a16="http://schemas.microsoft.com/office/drawing/2014/main" id="{D0AA1FCF-2675-65DB-9507-AAB5DB37EC39}"/>
              </a:ext>
            </a:extLst>
          </p:cNvPr>
          <p:cNvPicPr>
            <a:picLocks noChangeAspect="1"/>
          </p:cNvPicPr>
          <p:nvPr/>
        </p:nvPicPr>
        <p:blipFill>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07809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6223-FF65-19C9-A351-88AD65900FF1}"/>
              </a:ext>
            </a:extLst>
          </p:cNvPr>
          <p:cNvSpPr>
            <a:spLocks noGrp="1"/>
          </p:cNvSpPr>
          <p:nvPr>
            <p:ph type="title"/>
          </p:nvPr>
        </p:nvSpPr>
        <p:spPr>
          <a:xfrm>
            <a:off x="1156851" y="637762"/>
            <a:ext cx="9888496" cy="900131"/>
          </a:xfrm>
        </p:spPr>
        <p:txBody>
          <a:bodyPr anchor="t">
            <a:normAutofit/>
          </a:bodyPr>
          <a:lstStyle/>
          <a:p>
            <a:r>
              <a:rPr lang="en-US" sz="4000">
                <a:solidFill>
                  <a:schemeClr val="tx1"/>
                </a:solidFill>
                <a:latin typeface="Arial" panose="020B0604020202020204" pitchFamily="34" charset="0"/>
                <a:cs typeface="Arial" panose="020B0604020202020204" pitchFamily="34" charset="0"/>
              </a:rPr>
              <a:t>Intersectionality</a:t>
            </a:r>
          </a:p>
        </p:txBody>
      </p:sp>
      <p:sp>
        <p:nvSpPr>
          <p:cNvPr id="68" name="Content Placeholder 2">
            <a:extLst>
              <a:ext uri="{FF2B5EF4-FFF2-40B4-BE49-F238E27FC236}">
                <a16:creationId xmlns:a16="http://schemas.microsoft.com/office/drawing/2014/main" id="{21C05F79-FC95-8699-E34D-3DEA23FBC519}"/>
              </a:ext>
            </a:extLst>
          </p:cNvPr>
          <p:cNvSpPr>
            <a:spLocks noGrp="1"/>
          </p:cNvSpPr>
          <p:nvPr>
            <p:ph idx="1"/>
          </p:nvPr>
        </p:nvSpPr>
        <p:spPr>
          <a:xfrm>
            <a:off x="1155548" y="2217343"/>
            <a:ext cx="9880893" cy="3959619"/>
          </a:xfrm>
        </p:spPr>
        <p:txBody>
          <a:bodyPr>
            <a:normAutofit/>
          </a:bodyPr>
          <a:lstStyle/>
          <a:p>
            <a:pPr marL="0" indent="0">
              <a:buNone/>
            </a:pPr>
            <a:r>
              <a:rPr lang="en-US" sz="2400">
                <a:solidFill>
                  <a:schemeClr val="tx1"/>
                </a:solidFill>
                <a:latin typeface="Arial" panose="020B0604020202020204" pitchFamily="34" charset="0"/>
                <a:cs typeface="Arial" panose="020B0604020202020204" pitchFamily="34" charset="0"/>
              </a:rPr>
              <a:t>Intersectionality in the context of workplace disabilities involves acknowledging and addressing the diverse, overlapping identities that employees may possess, which can influence their experiences and opportunities within the workplace. Below are several key considerations:</a:t>
            </a:r>
          </a:p>
          <a:p>
            <a:r>
              <a:rPr lang="en-US" sz="2400">
                <a:solidFill>
                  <a:schemeClr val="tx1"/>
                </a:solidFill>
                <a:latin typeface="Arial" panose="020B0604020202020204" pitchFamily="34" charset="0"/>
                <a:cs typeface="Arial" panose="020B0604020202020204" pitchFamily="34" charset="0"/>
              </a:rPr>
              <a:t>Multiple Identities</a:t>
            </a:r>
          </a:p>
          <a:p>
            <a:r>
              <a:rPr lang="en-US" sz="2400">
                <a:solidFill>
                  <a:schemeClr val="tx1"/>
                </a:solidFill>
                <a:latin typeface="Arial" panose="020B0604020202020204" pitchFamily="34" charset="0"/>
                <a:cs typeface="Arial" panose="020B0604020202020204" pitchFamily="34" charset="0"/>
              </a:rPr>
              <a:t>Compounded Discrimination</a:t>
            </a:r>
          </a:p>
          <a:p>
            <a:r>
              <a:rPr lang="en-US" sz="2400">
                <a:solidFill>
                  <a:schemeClr val="tx1"/>
                </a:solidFill>
                <a:latin typeface="Arial" panose="020B0604020202020204" pitchFamily="34" charset="0"/>
                <a:cs typeface="Arial" panose="020B0604020202020204" pitchFamily="34" charset="0"/>
              </a:rPr>
              <a:t>Inclusive Policies.</a:t>
            </a:r>
          </a:p>
          <a:p>
            <a:r>
              <a:rPr lang="en-US" sz="2400">
                <a:solidFill>
                  <a:schemeClr val="tx1"/>
                </a:solidFill>
                <a:latin typeface="Arial" panose="020B0604020202020204" pitchFamily="34" charset="0"/>
                <a:cs typeface="Arial" panose="020B0604020202020204" pitchFamily="34" charset="0"/>
              </a:rPr>
              <a:t>Tailored Accommodations.</a:t>
            </a:r>
          </a:p>
        </p:txBody>
      </p:sp>
    </p:spTree>
    <p:extLst>
      <p:ext uri="{BB962C8B-B14F-4D97-AF65-F5344CB8AC3E}">
        <p14:creationId xmlns:p14="http://schemas.microsoft.com/office/powerpoint/2010/main" val="4139255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3D25C-5F83-44FD-B4F4-6FE939928D81}"/>
              </a:ext>
            </a:extLst>
          </p:cNvPr>
          <p:cNvSpPr>
            <a:spLocks noGrp="1"/>
          </p:cNvSpPr>
          <p:nvPr>
            <p:ph type="title"/>
          </p:nvPr>
        </p:nvSpPr>
        <p:spPr>
          <a:xfrm>
            <a:off x="863600" y="498088"/>
            <a:ext cx="8991600" cy="810012"/>
          </a:xfrm>
        </p:spPr>
        <p:txBody>
          <a:bodyPr vert="horz" lIns="91440" tIns="45720" rIns="91440" bIns="45720" rtlCol="0" anchor="t">
            <a:normAutofit/>
          </a:bodyPr>
          <a:lstStyle/>
          <a:p>
            <a:r>
              <a:rPr lang="en-US" sz="4000" kern="1200">
                <a:solidFill>
                  <a:schemeClr val="tx1"/>
                </a:solidFill>
                <a:latin typeface="Arial" panose="020B0604020202020204" pitchFamily="34" charset="0"/>
                <a:cs typeface="Arial" panose="020B0604020202020204" pitchFamily="34" charset="0"/>
              </a:rPr>
              <a:t>Resources for additional support</a:t>
            </a:r>
          </a:p>
        </p:txBody>
      </p:sp>
      <p:sp>
        <p:nvSpPr>
          <p:cNvPr id="5" name="Text Placeholder 4">
            <a:extLst>
              <a:ext uri="{FF2B5EF4-FFF2-40B4-BE49-F238E27FC236}">
                <a16:creationId xmlns:a16="http://schemas.microsoft.com/office/drawing/2014/main" id="{EBE345CB-1238-49B4-952F-5272F376B040}"/>
              </a:ext>
            </a:extLst>
          </p:cNvPr>
          <p:cNvSpPr>
            <a:spLocks noGrp="1"/>
          </p:cNvSpPr>
          <p:nvPr>
            <p:ph sz="half" idx="1"/>
          </p:nvPr>
        </p:nvSpPr>
        <p:spPr>
          <a:xfrm>
            <a:off x="542695" y="1577589"/>
            <a:ext cx="3427283" cy="4363844"/>
          </a:xfrm>
        </p:spPr>
        <p:txBody>
          <a:bodyPr vert="horz" lIns="91440" tIns="45720" rIns="91440" bIns="45720" rtlCol="0">
            <a:normAutofit fontScale="92500" lnSpcReduction="10000"/>
          </a:bodyPr>
          <a:lstStyle/>
          <a:p>
            <a:r>
              <a:rPr lang="en-US" sz="1900" kern="1200">
                <a:solidFill>
                  <a:schemeClr val="accent2">
                    <a:lumMod val="5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MSU Web Accessibility Site</a:t>
            </a:r>
            <a:endParaRPr lang="en-US" sz="1900" kern="1200">
              <a:solidFill>
                <a:schemeClr val="accent2">
                  <a:lumMod val="50000"/>
                </a:schemeClr>
              </a:solidFill>
              <a:latin typeface="Arial" panose="020B0604020202020204" pitchFamily="34" charset="0"/>
              <a:cs typeface="Arial" panose="020B0604020202020204" pitchFamily="34" charset="0"/>
            </a:endParaRPr>
          </a:p>
          <a:p>
            <a:r>
              <a:rPr lang="en-US" sz="1900">
                <a:solidFill>
                  <a:schemeClr val="accent2">
                    <a:lumMod val="50000"/>
                  </a:schemeClr>
                </a:solidFill>
                <a:latin typeface="Arial" panose="020B0604020202020204" pitchFamily="34" charset="0"/>
                <a:ea typeface="Calibri"/>
                <a:cs typeface="Arial" panose="020B0604020202020204" pitchFamily="34" charset="0"/>
                <a:hlinkClick r:id="rId3">
                  <a:extLst>
                    <a:ext uri="{A12FA001-AC4F-418D-AE19-62706E023703}">
                      <ahyp:hlinkClr xmlns:ahyp="http://schemas.microsoft.com/office/drawing/2018/hyperlinkcolor" val="tx"/>
                    </a:ext>
                  </a:extLst>
                </a:hlinkClick>
              </a:rPr>
              <a:t>MSU Institutional Diversity and Inclusion Disability Pride Guide</a:t>
            </a:r>
            <a:endParaRPr lang="en-US" sz="1900">
              <a:solidFill>
                <a:schemeClr val="accent2">
                  <a:lumMod val="50000"/>
                </a:schemeClr>
              </a:solidFill>
              <a:latin typeface="Arial" panose="020B0604020202020204" pitchFamily="34" charset="0"/>
              <a:ea typeface="Calibri"/>
              <a:cs typeface="Arial" panose="020B0604020202020204" pitchFamily="34" charset="0"/>
            </a:endParaRPr>
          </a:p>
          <a:p>
            <a:r>
              <a:rPr lang="en-US" sz="1900">
                <a:solidFill>
                  <a:schemeClr val="accent2">
                    <a:lumMod val="50000"/>
                  </a:schemeClr>
                </a:solidFill>
                <a:latin typeface="Arial" panose="020B0604020202020204" pitchFamily="34" charset="0"/>
                <a:ea typeface="Calibri"/>
                <a:cs typeface="Arial" panose="020B0604020202020204" pitchFamily="34" charset="0"/>
                <a:hlinkClick r:id="rId4">
                  <a:extLst>
                    <a:ext uri="{A12FA001-AC4F-418D-AE19-62706E023703}">
                      <ahyp:hlinkClr xmlns:ahyp="http://schemas.microsoft.com/office/drawing/2018/hyperlinkcolor" val="tx"/>
                    </a:ext>
                  </a:extLst>
                </a:hlinkClick>
              </a:rPr>
              <a:t>MSU Inclusive Language Guide for Disability</a:t>
            </a:r>
            <a:endParaRPr lang="en-US" sz="1900">
              <a:solidFill>
                <a:schemeClr val="accent2">
                  <a:lumMod val="50000"/>
                </a:schemeClr>
              </a:solidFill>
              <a:latin typeface="Arial" panose="020B0604020202020204" pitchFamily="34" charset="0"/>
              <a:ea typeface="Calibri"/>
              <a:cs typeface="Arial" panose="020B0604020202020204" pitchFamily="34" charset="0"/>
            </a:endParaRPr>
          </a:p>
          <a:p>
            <a:r>
              <a:rPr lang="en-US" sz="1900" kern="1200">
                <a:solidFill>
                  <a:schemeClr val="accent2">
                    <a:lumMod val="5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Microsoft Creating Accessible Documents</a:t>
            </a:r>
            <a:endParaRPr lang="en-US" sz="1900" kern="1200">
              <a:solidFill>
                <a:schemeClr val="accent2">
                  <a:lumMod val="50000"/>
                </a:schemeClr>
              </a:solidFill>
              <a:latin typeface="Arial" panose="020B0604020202020204" pitchFamily="34" charset="0"/>
              <a:ea typeface="Calibri"/>
              <a:cs typeface="Arial" panose="020B0604020202020204" pitchFamily="34" charset="0"/>
            </a:endParaRPr>
          </a:p>
          <a:p>
            <a:r>
              <a:rPr lang="en-US" sz="1900" kern="1200" err="1">
                <a:solidFill>
                  <a:schemeClr val="accent2">
                    <a:lumMod val="5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AbilityNet</a:t>
            </a:r>
            <a:endParaRPr lang="en-US" sz="1900" kern="1200">
              <a:solidFill>
                <a:schemeClr val="accent2">
                  <a:lumMod val="50000"/>
                </a:schemeClr>
              </a:solidFill>
              <a:latin typeface="Arial" panose="020B0604020202020204" pitchFamily="34" charset="0"/>
              <a:ea typeface="Calibri"/>
              <a:cs typeface="Arial" panose="020B0604020202020204" pitchFamily="34" charset="0"/>
            </a:endParaRPr>
          </a:p>
          <a:p>
            <a:r>
              <a:rPr lang="en-US" sz="1900" kern="1200">
                <a:solidFill>
                  <a:schemeClr val="accent2">
                    <a:lumMod val="5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MSU Trauma Services &amp; Training Network (TSTN) </a:t>
            </a:r>
            <a:endParaRPr lang="en-US" sz="1900" kern="1200">
              <a:solidFill>
                <a:schemeClr val="accent2">
                  <a:lumMod val="50000"/>
                </a:schemeClr>
              </a:solidFill>
              <a:latin typeface="Arial" panose="020B0604020202020204" pitchFamily="34" charset="0"/>
              <a:cs typeface="Arial" panose="020B0604020202020204" pitchFamily="34" charset="0"/>
            </a:endParaRPr>
          </a:p>
          <a:p>
            <a:r>
              <a:rPr lang="en-US" sz="1900" kern="1200">
                <a:solidFill>
                  <a:schemeClr val="accent2">
                    <a:lumMod val="5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Duke Accessible Syllabus Project</a:t>
            </a:r>
            <a:endParaRPr lang="en-US" sz="1900" kern="1200">
              <a:solidFill>
                <a:schemeClr val="accent2">
                  <a:lumMod val="50000"/>
                </a:schemeClr>
              </a:solidFill>
              <a:latin typeface="Arial" panose="020B0604020202020204" pitchFamily="34" charset="0"/>
              <a:cs typeface="Arial" panose="020B0604020202020204" pitchFamily="34" charset="0"/>
            </a:endParaRPr>
          </a:p>
          <a:p>
            <a:endParaRPr lang="en-US" sz="1900" kern="1200">
              <a:solidFill>
                <a:schemeClr val="accent2">
                  <a:lumMod val="50000"/>
                </a:schemeClr>
              </a:solidFill>
              <a:latin typeface="Arial" panose="020B0604020202020204" pitchFamily="34" charset="0"/>
              <a:ea typeface="Calibri" panose="020F0502020204030204"/>
              <a:cs typeface="Arial" panose="020B0604020202020204" pitchFamily="34" charset="0"/>
            </a:endParaRPr>
          </a:p>
        </p:txBody>
      </p:sp>
      <p:sp>
        <p:nvSpPr>
          <p:cNvPr id="2" name="Content Placeholder 1">
            <a:extLst>
              <a:ext uri="{FF2B5EF4-FFF2-40B4-BE49-F238E27FC236}">
                <a16:creationId xmlns:a16="http://schemas.microsoft.com/office/drawing/2014/main" id="{04BF2E6B-0778-6BD9-6568-9BEAA1F8507D}"/>
              </a:ext>
            </a:extLst>
          </p:cNvPr>
          <p:cNvSpPr>
            <a:spLocks noGrp="1"/>
          </p:cNvSpPr>
          <p:nvPr>
            <p:ph sz="half" idx="2"/>
          </p:nvPr>
        </p:nvSpPr>
        <p:spPr>
          <a:xfrm>
            <a:off x="5543304" y="1577589"/>
            <a:ext cx="3197701" cy="4363844"/>
          </a:xfrm>
        </p:spPr>
        <p:txBody>
          <a:bodyPr>
            <a:normAutofit fontScale="92500" lnSpcReduction="10000"/>
          </a:bodyPr>
          <a:lstStyle/>
          <a:p>
            <a:r>
              <a:rPr lang="en-US" sz="2000" kern="1200">
                <a:solidFill>
                  <a:schemeClr val="accent2">
                    <a:lumMod val="50000"/>
                  </a:scheme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The RCPD Website </a:t>
            </a:r>
            <a:endParaRPr lang="en-US" sz="2000" kern="1200">
              <a:solidFill>
                <a:schemeClr val="accent2">
                  <a:lumMod val="50000"/>
                </a:schemeClr>
              </a:solidFill>
              <a:latin typeface="Arial" panose="020B0604020202020204" pitchFamily="34" charset="0"/>
              <a:cs typeface="Arial" panose="020B0604020202020204" pitchFamily="34" charset="0"/>
            </a:endParaRPr>
          </a:p>
          <a:p>
            <a:r>
              <a:rPr lang="en-US" sz="2000">
                <a:solidFill>
                  <a:schemeClr val="accent2">
                    <a:lumMod val="50000"/>
                  </a:schemeClr>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RCPD D2L Training</a:t>
            </a:r>
            <a:endParaRPr lang="en-US" sz="2000">
              <a:solidFill>
                <a:schemeClr val="accent2">
                  <a:lumMod val="50000"/>
                </a:schemeClr>
              </a:solidFill>
              <a:latin typeface="Arial" panose="020B0604020202020204" pitchFamily="34" charset="0"/>
              <a:cs typeface="Arial" panose="020B0604020202020204" pitchFamily="34" charset="0"/>
            </a:endParaRPr>
          </a:p>
          <a:p>
            <a:r>
              <a:rPr lang="en-US" sz="2000">
                <a:solidFill>
                  <a:schemeClr val="accent2">
                    <a:lumMod val="50000"/>
                  </a:schemeClr>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RCPD Learning Community</a:t>
            </a:r>
            <a:endParaRPr lang="en-US" sz="2000">
              <a:solidFill>
                <a:schemeClr val="accent2">
                  <a:lumMod val="50000"/>
                </a:schemeClr>
              </a:solidFill>
              <a:latin typeface="Arial" panose="020B0604020202020204" pitchFamily="34" charset="0"/>
              <a:cs typeface="Arial" panose="020B0604020202020204" pitchFamily="34" charset="0"/>
            </a:endParaRPr>
          </a:p>
          <a:p>
            <a:endParaRPr lang="en-US" sz="200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895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E738B-FFBC-84AB-73C4-1E7665206143}"/>
              </a:ext>
            </a:extLst>
          </p:cNvPr>
          <p:cNvSpPr>
            <a:spLocks noGrp="1"/>
          </p:cNvSpPr>
          <p:nvPr>
            <p:ph type="title"/>
          </p:nvPr>
        </p:nvSpPr>
        <p:spPr>
          <a:xfrm>
            <a:off x="1333502" y="609600"/>
            <a:ext cx="8596668" cy="1320800"/>
          </a:xfrm>
        </p:spPr>
        <p:txBody>
          <a:bodyPr>
            <a:normAutofit/>
          </a:bodyPr>
          <a:lstStyle/>
          <a:p>
            <a:r>
              <a:rPr lang="en-US">
                <a:latin typeface="Arial" panose="020B0604020202020204" pitchFamily="34" charset="0"/>
                <a:cs typeface="Arial" panose="020B0604020202020204" pitchFamily="34" charset="0"/>
              </a:rPr>
              <a:t>References</a:t>
            </a:r>
          </a:p>
        </p:txBody>
      </p:sp>
      <p:sp>
        <p:nvSpPr>
          <p:cNvPr id="6" name="Isosceles Triangle 5">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9181A5C-7D14-8219-F904-22F0FEDB383F}"/>
              </a:ext>
            </a:extLst>
          </p:cNvPr>
          <p:cNvSpPr>
            <a:spLocks noGrp="1"/>
          </p:cNvSpPr>
          <p:nvPr>
            <p:ph idx="1"/>
          </p:nvPr>
        </p:nvSpPr>
        <p:spPr>
          <a:xfrm>
            <a:off x="842597" y="1513490"/>
            <a:ext cx="10492810" cy="4887309"/>
          </a:xfrm>
        </p:spPr>
        <p:txBody>
          <a:bodyPr>
            <a:normAutofit/>
          </a:bodyPr>
          <a:lstStyle/>
          <a:p>
            <a:pPr>
              <a:lnSpc>
                <a:spcPct val="90000"/>
              </a:lnSpc>
            </a:pPr>
            <a:r>
              <a:rPr lang="en-US" sz="1200">
                <a:latin typeface="Arial" panose="020B0604020202020204" pitchFamily="34" charset="0"/>
                <a:cs typeface="Arial" panose="020B0604020202020204" pitchFamily="34" charset="0"/>
              </a:rPr>
              <a:t>Crenshaw, </a:t>
            </a:r>
            <a:r>
              <a:rPr lang="en-US" sz="1200" err="1">
                <a:latin typeface="Arial" panose="020B0604020202020204" pitchFamily="34" charset="0"/>
                <a:cs typeface="Arial" panose="020B0604020202020204" pitchFamily="34" charset="0"/>
              </a:rPr>
              <a:t>Kimberle</a:t>
            </a:r>
            <a:r>
              <a:rPr lang="en-US" sz="1200">
                <a:latin typeface="Arial" panose="020B0604020202020204" pitchFamily="34" charset="0"/>
                <a:cs typeface="Arial" panose="020B0604020202020204" pitchFamily="34" charset="0"/>
              </a:rPr>
              <a:t> (1989) "Demarginalizing the Intersection of Race and Sex: A Black Feminist Critique of Antidiscrimination Doctrine, Feminist Theory and Antiracist Politics," </a:t>
            </a:r>
            <a:r>
              <a:rPr lang="en-US" sz="1200" i="1">
                <a:latin typeface="Arial" panose="020B0604020202020204" pitchFamily="34" charset="0"/>
                <a:cs typeface="Arial" panose="020B0604020202020204" pitchFamily="34" charset="0"/>
              </a:rPr>
              <a:t>University of Chicago Legal Forum</a:t>
            </a:r>
            <a:r>
              <a:rPr lang="en-US" sz="1200">
                <a:latin typeface="Arial" panose="020B0604020202020204" pitchFamily="34" charset="0"/>
                <a:cs typeface="Arial" panose="020B0604020202020204" pitchFamily="34" charset="0"/>
              </a:rPr>
              <a:t>: Vol. 1989, Article 8. Available at: </a:t>
            </a:r>
            <a:r>
              <a:rPr lang="en-US" sz="120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https://chicagounbound.uchicago.edu/uclf/vol1989/iss1/8</a:t>
            </a:r>
            <a:r>
              <a:rPr lang="en-US" sz="1200">
                <a:latin typeface="Arial" panose="020B0604020202020204" pitchFamily="34" charset="0"/>
                <a:cs typeface="Arial" panose="020B0604020202020204" pitchFamily="34" charset="0"/>
              </a:rPr>
              <a:t> </a:t>
            </a:r>
          </a:p>
          <a:p>
            <a:pPr>
              <a:lnSpc>
                <a:spcPct val="90000"/>
              </a:lnSpc>
            </a:pPr>
            <a:r>
              <a:rPr lang="en-US" sz="1200">
                <a:latin typeface="Arial" panose="020B0604020202020204" pitchFamily="34" charset="0"/>
                <a:cs typeface="Arial" panose="020B0604020202020204" pitchFamily="34" charset="0"/>
              </a:rPr>
              <a:t>National Association of Independent Schools (NAIS). (2018). </a:t>
            </a:r>
            <a:r>
              <a:rPr lang="en-US" sz="1200" err="1">
                <a:latin typeface="Arial" panose="020B0604020202020204" pitchFamily="34" charset="0"/>
                <a:cs typeface="Arial" panose="020B0604020202020204" pitchFamily="34" charset="0"/>
              </a:rPr>
              <a:t>Kimberlé</a:t>
            </a:r>
            <a:r>
              <a:rPr lang="en-US" sz="1200">
                <a:latin typeface="Arial" panose="020B0604020202020204" pitchFamily="34" charset="0"/>
                <a:cs typeface="Arial" panose="020B0604020202020204" pitchFamily="34" charset="0"/>
              </a:rPr>
              <a:t> Crenshaw: What is Intersectionality? In </a:t>
            </a:r>
            <a:r>
              <a:rPr lang="en-US" sz="1200" i="1">
                <a:latin typeface="Arial" panose="020B0604020202020204" pitchFamily="34" charset="0"/>
                <a:cs typeface="Arial" panose="020B0604020202020204" pitchFamily="34" charset="0"/>
              </a:rPr>
              <a:t>YouTube</a:t>
            </a:r>
            <a:r>
              <a:rPr lang="en-US" sz="1200">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https://www.youtube.com/watch?v=ViDtnfQ9FHc</a:t>
            </a:r>
            <a:r>
              <a:rPr lang="en-US" sz="1200">
                <a:latin typeface="Arial" panose="020B0604020202020204" pitchFamily="34" charset="0"/>
                <a:cs typeface="Arial" panose="020B0604020202020204" pitchFamily="34" charset="0"/>
              </a:rPr>
              <a:t> </a:t>
            </a:r>
          </a:p>
          <a:p>
            <a:pPr>
              <a:lnSpc>
                <a:spcPct val="90000"/>
              </a:lnSpc>
            </a:pPr>
            <a:r>
              <a:rPr lang="en-US" sz="1200" err="1">
                <a:latin typeface="Arial" panose="020B0604020202020204" pitchFamily="34" charset="0"/>
                <a:cs typeface="Arial" panose="020B0604020202020204" pitchFamily="34" charset="0"/>
              </a:rPr>
              <a:t>Shaewitz</a:t>
            </a:r>
            <a:r>
              <a:rPr lang="en-US" sz="1200">
                <a:latin typeface="Arial" panose="020B0604020202020204" pitchFamily="34" charset="0"/>
                <a:cs typeface="Arial" panose="020B0604020202020204" pitchFamily="34" charset="0"/>
              </a:rPr>
              <a:t>, D., &amp; Crandall, J. R. (2020, October 19). </a:t>
            </a:r>
            <a:r>
              <a:rPr lang="en-US" sz="1200" i="1">
                <a:latin typeface="Arial" panose="020B0604020202020204" pitchFamily="34" charset="0"/>
                <a:cs typeface="Arial" panose="020B0604020202020204" pitchFamily="34" charset="0"/>
              </a:rPr>
              <a:t>Higher Education’s Challenge: Disability Inclusion on Campus</a:t>
            </a:r>
            <a:r>
              <a:rPr lang="en-US" sz="1200">
                <a:latin typeface="Arial" panose="020B0604020202020204" pitchFamily="34" charset="0"/>
                <a:cs typeface="Arial" panose="020B0604020202020204" pitchFamily="34" charset="0"/>
              </a:rPr>
              <a:t>. Higher Education Today. </a:t>
            </a:r>
            <a:r>
              <a:rPr lang="en-US" sz="12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https://www.higheredtoday.org/2020/10/19/higher-educations-challenge-disability-inclusion-campus/</a:t>
            </a:r>
            <a:endParaRPr lang="en-US" sz="1200">
              <a:effectLst/>
              <a:latin typeface="Arial" panose="020B0604020202020204" pitchFamily="34" charset="0"/>
              <a:cs typeface="Arial" panose="020B0604020202020204" pitchFamily="34" charset="0"/>
            </a:endParaRPr>
          </a:p>
          <a:p>
            <a:pPr>
              <a:lnSpc>
                <a:spcPct val="90000"/>
              </a:lnSpc>
            </a:pPr>
            <a:r>
              <a:rPr lang="en-US" sz="1200">
                <a:effectLst/>
                <a:latin typeface="Arial" panose="020B0604020202020204" pitchFamily="34" charset="0"/>
                <a:cs typeface="Arial" panose="020B0604020202020204" pitchFamily="34" charset="0"/>
              </a:rPr>
              <a:t>Hallam, L. (2023, October 21). </a:t>
            </a:r>
            <a:r>
              <a:rPr lang="en-US" sz="1200" i="1">
                <a:effectLst/>
                <a:latin typeface="Arial" panose="020B0604020202020204" pitchFamily="34" charset="0"/>
                <a:cs typeface="Arial" panose="020B0604020202020204" pitchFamily="34" charset="0"/>
              </a:rPr>
              <a:t>Intersectionality in Mental Health: Addressing the Unique Needs of Marginalized Populations</a:t>
            </a:r>
            <a:r>
              <a:rPr lang="en-US" sz="1200">
                <a:effectLst/>
                <a:latin typeface="Arial" panose="020B0604020202020204" pitchFamily="34" charset="0"/>
                <a:cs typeface="Arial" panose="020B0604020202020204" pitchFamily="34" charset="0"/>
              </a:rPr>
              <a:t> [Review of </a:t>
            </a:r>
            <a:r>
              <a:rPr lang="en-US" sz="1200" i="1">
                <a:effectLst/>
                <a:latin typeface="Arial" panose="020B0604020202020204" pitchFamily="34" charset="0"/>
                <a:cs typeface="Arial" panose="020B0604020202020204" pitchFamily="34" charset="0"/>
              </a:rPr>
              <a:t>Intersectionality in Mental Health: Addressing the Unique Needs of Marginalized Populations</a:t>
            </a:r>
            <a:r>
              <a:rPr lang="en-US" sz="1200">
                <a:effectLst/>
                <a:latin typeface="Arial" panose="020B0604020202020204" pitchFamily="34" charset="0"/>
                <a:cs typeface="Arial" panose="020B0604020202020204" pitchFamily="34" charset="0"/>
              </a:rPr>
              <a:t>]. </a:t>
            </a:r>
            <a:r>
              <a:rPr lang="en-US" sz="1200" err="1">
                <a:effectLst/>
                <a:latin typeface="Arial" panose="020B0604020202020204" pitchFamily="34" charset="0"/>
                <a:cs typeface="Arial" panose="020B0604020202020204" pitchFamily="34" charset="0"/>
              </a:rPr>
              <a:t>HubPages</a:t>
            </a:r>
            <a:r>
              <a:rPr lang="en-US" sz="1200">
                <a:effectLst/>
                <a:latin typeface="Arial" panose="020B0604020202020204" pitchFamily="34" charset="0"/>
                <a:cs typeface="Arial" panose="020B0604020202020204" pitchFamily="34" charset="0"/>
              </a:rPr>
              <a:t>. </a:t>
            </a:r>
            <a:r>
              <a:rPr lang="en-US" sz="120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https://discover.hubpages.com/health/intersectionality-in-mental-health-addressing-the-unique-needs-of-marginalized-populations</a:t>
            </a:r>
            <a:r>
              <a:rPr lang="en-US" sz="1200">
                <a:effectLst/>
                <a:latin typeface="Arial" panose="020B0604020202020204" pitchFamily="34" charset="0"/>
                <a:cs typeface="Arial" panose="020B0604020202020204" pitchFamily="34" charset="0"/>
              </a:rPr>
              <a:t> </a:t>
            </a:r>
          </a:p>
          <a:p>
            <a:pPr>
              <a:lnSpc>
                <a:spcPct val="90000"/>
              </a:lnSpc>
            </a:pPr>
            <a:r>
              <a:rPr lang="en-US" sz="1200" err="1">
                <a:effectLst/>
                <a:latin typeface="Arial" panose="020B0604020202020204" pitchFamily="34" charset="0"/>
                <a:cs typeface="Arial" panose="020B0604020202020204" pitchFamily="34" charset="0"/>
              </a:rPr>
              <a:t>Puttman</a:t>
            </a:r>
            <a:r>
              <a:rPr lang="en-US" sz="1200">
                <a:effectLst/>
                <a:latin typeface="Arial" panose="020B0604020202020204" pitchFamily="34" charset="0"/>
                <a:cs typeface="Arial" panose="020B0604020202020204" pitchFamily="34" charset="0"/>
              </a:rPr>
              <a:t>, K. (n.d.). 1.4 Social Problems in a Diverse World. </a:t>
            </a:r>
            <a:r>
              <a:rPr lang="en-US" sz="1200" i="1">
                <a:effectLst/>
                <a:latin typeface="Arial" panose="020B0604020202020204" pitchFamily="34" charset="0"/>
                <a:cs typeface="Arial" panose="020B0604020202020204" pitchFamily="34" charset="0"/>
              </a:rPr>
              <a:t>Openoregon.pressbooks.pub</a:t>
            </a:r>
            <a:r>
              <a:rPr lang="en-US" sz="1200">
                <a:effectLst/>
                <a:latin typeface="Arial" panose="020B0604020202020204" pitchFamily="34" charset="0"/>
                <a:cs typeface="Arial" panose="020B0604020202020204" pitchFamily="34" charset="0"/>
              </a:rPr>
              <a:t>. </a:t>
            </a:r>
            <a:r>
              <a:rPr lang="en-US" sz="1200">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https://openoregon.pressbooks.pub/socproblems/chapter/1-4-social-problems-in-a-diverse-world/</a:t>
            </a:r>
            <a:r>
              <a:rPr lang="en-US" sz="1200">
                <a:effectLst/>
                <a:latin typeface="Arial" panose="020B0604020202020204" pitchFamily="34" charset="0"/>
                <a:cs typeface="Arial" panose="020B0604020202020204" pitchFamily="34" charset="0"/>
              </a:rPr>
              <a:t> </a:t>
            </a:r>
          </a:p>
          <a:p>
            <a:pPr>
              <a:lnSpc>
                <a:spcPct val="90000"/>
              </a:lnSpc>
            </a:pPr>
            <a:r>
              <a:rPr lang="en-US" sz="1200">
                <a:effectLst/>
                <a:latin typeface="Arial" panose="020B0604020202020204" pitchFamily="34" charset="0"/>
                <a:cs typeface="Arial" panose="020B0604020202020204" pitchFamily="34" charset="0"/>
              </a:rPr>
              <a:t>‌</a:t>
            </a:r>
            <a:r>
              <a:rPr lang="en-US" sz="1200">
                <a:latin typeface="Arial" panose="020B0604020202020204" pitchFamily="34" charset="0"/>
                <a:cs typeface="Arial" panose="020B0604020202020204" pitchFamily="34" charset="0"/>
              </a:rPr>
              <a:t>Niels de </a:t>
            </a:r>
            <a:r>
              <a:rPr lang="en-US" sz="1200" err="1">
                <a:latin typeface="Arial" panose="020B0604020202020204" pitchFamily="34" charset="0"/>
                <a:cs typeface="Arial" panose="020B0604020202020204" pitchFamily="34" charset="0"/>
              </a:rPr>
              <a:t>Fraguier</a:t>
            </a:r>
            <a:r>
              <a:rPr lang="en-US" sz="1200">
                <a:latin typeface="Arial" panose="020B0604020202020204" pitchFamily="34" charset="0"/>
                <a:cs typeface="Arial" panose="020B0604020202020204" pitchFamily="34" charset="0"/>
              </a:rPr>
              <a:t>. (2022, June 7). </a:t>
            </a:r>
            <a:r>
              <a:rPr lang="en-US" sz="1200" i="1">
                <a:latin typeface="Arial" panose="020B0604020202020204" pitchFamily="34" charset="0"/>
                <a:cs typeface="Arial" panose="020B0604020202020204" pitchFamily="34" charset="0"/>
              </a:rPr>
              <a:t>Intersectionality: acknowledging privileges and power for future-fit leadership</a:t>
            </a:r>
            <a:r>
              <a:rPr lang="en-US" sz="1200">
                <a:latin typeface="Arial" panose="020B0604020202020204" pitchFamily="34" charset="0"/>
                <a:cs typeface="Arial" panose="020B0604020202020204" pitchFamily="34" charset="0"/>
              </a:rPr>
              <a:t>. Medium; Medium. </a:t>
            </a:r>
            <a:r>
              <a:rPr lang="en-US" sz="120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https://niels-defraguier.medium.com/intersectionality-acknowledging-privileges-and-power-for-future-fit-leadership-4be921b06494</a:t>
            </a:r>
            <a:r>
              <a:rPr lang="en-US" sz="1200">
                <a:latin typeface="Arial" panose="020B0604020202020204" pitchFamily="34" charset="0"/>
                <a:cs typeface="Arial" panose="020B0604020202020204" pitchFamily="34" charset="0"/>
              </a:rPr>
              <a:t> </a:t>
            </a:r>
            <a:endParaRPr lang="en-US" sz="1200">
              <a:effectLst/>
              <a:latin typeface="Arial" panose="020B0604020202020204" pitchFamily="34" charset="0"/>
              <a:cs typeface="Arial" panose="020B0604020202020204" pitchFamily="34" charset="0"/>
            </a:endParaRPr>
          </a:p>
          <a:p>
            <a:pPr>
              <a:lnSpc>
                <a:spcPct val="90000"/>
              </a:lnSpc>
            </a:pPr>
            <a:r>
              <a:rPr lang="en-US" sz="1200">
                <a:effectLst/>
                <a:latin typeface="Arial" panose="020B0604020202020204" pitchFamily="34" charset="0"/>
                <a:cs typeface="Arial" panose="020B0604020202020204" pitchFamily="34" charset="0"/>
              </a:rPr>
              <a:t>Lewis, T. (2022, January 1). </a:t>
            </a:r>
            <a:r>
              <a:rPr lang="en-US" sz="1200" i="1">
                <a:effectLst/>
                <a:latin typeface="Arial" panose="020B0604020202020204" pitchFamily="34" charset="0"/>
                <a:cs typeface="Arial" panose="020B0604020202020204" pitchFamily="34" charset="0"/>
              </a:rPr>
              <a:t>Working Definition of Ableism - January 2022 Update</a:t>
            </a:r>
            <a:r>
              <a:rPr lang="en-US" sz="1200">
                <a:effectLst/>
                <a:latin typeface="Arial" panose="020B0604020202020204" pitchFamily="34" charset="0"/>
                <a:cs typeface="Arial" panose="020B0604020202020204" pitchFamily="34" charset="0"/>
              </a:rPr>
              <a:t>. TALILA A. LEWIS. </a:t>
            </a:r>
            <a:r>
              <a:rPr lang="en-US" sz="1200">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https://www.talilalewis.com/blog/working-definition-of-ableism-january-2022-update</a:t>
            </a:r>
            <a:r>
              <a:rPr lang="en-US" sz="1200">
                <a:effectLst/>
                <a:latin typeface="Arial" panose="020B0604020202020204" pitchFamily="34" charset="0"/>
                <a:cs typeface="Arial" panose="020B0604020202020204" pitchFamily="34" charset="0"/>
              </a:rPr>
              <a:t> </a:t>
            </a:r>
          </a:p>
          <a:p>
            <a:pPr>
              <a:lnSpc>
                <a:spcPct val="90000"/>
              </a:lnSpc>
            </a:pPr>
            <a:r>
              <a:rPr lang="en-US" sz="1200">
                <a:effectLst/>
                <a:latin typeface="Arial" panose="020B0604020202020204" pitchFamily="34" charset="0"/>
                <a:cs typeface="Arial" panose="020B0604020202020204" pitchFamily="34" charset="0"/>
              </a:rPr>
              <a:t>‌</a:t>
            </a:r>
            <a:r>
              <a:rPr lang="en-US" sz="1200" i="1">
                <a:effectLst/>
                <a:latin typeface="Arial" panose="020B0604020202020204" pitchFamily="34" charset="0"/>
                <a:cs typeface="Arial" panose="020B0604020202020204" pitchFamily="34" charset="0"/>
              </a:rPr>
              <a:t>Americans with Disabilities Act of 1990, As Amended</a:t>
            </a:r>
            <a:r>
              <a:rPr lang="en-US" sz="1200">
                <a:effectLst/>
                <a:latin typeface="Arial" panose="020B0604020202020204" pitchFamily="34" charset="0"/>
                <a:cs typeface="Arial" panose="020B0604020202020204" pitchFamily="34" charset="0"/>
              </a:rPr>
              <a:t>. (n.d.). ADA.gov. </a:t>
            </a:r>
            <a:r>
              <a:rPr lang="en-US" sz="1200">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https://www.ada.gov/law-and-regs/ada/#subchapter-ii---public-services-title-ii</a:t>
            </a:r>
            <a:r>
              <a:rPr lang="en-US" sz="1200">
                <a:effectLst/>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pPr>
              <a:lnSpc>
                <a:spcPct val="90000"/>
              </a:lnSpc>
            </a:pPr>
            <a:r>
              <a:rPr lang="en-US" sz="1200" i="1">
                <a:effectLst/>
                <a:latin typeface="Arial" panose="020B0604020202020204" pitchFamily="34" charset="0"/>
                <a:cs typeface="Arial" panose="020B0604020202020204" pitchFamily="34" charset="0"/>
              </a:rPr>
              <a:t>x.com</a:t>
            </a:r>
            <a:r>
              <a:rPr lang="en-US" sz="1200">
                <a:effectLst/>
                <a:latin typeface="Arial" panose="020B0604020202020204" pitchFamily="34" charset="0"/>
                <a:cs typeface="Arial" panose="020B0604020202020204" pitchFamily="34" charset="0"/>
              </a:rPr>
              <a:t>. (2024). X (Formerly Twitter). </a:t>
            </a:r>
            <a:r>
              <a:rPr lang="en-US" sz="1200">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https://x.com/DisInHigherEd/status/1444740571780821003</a:t>
            </a:r>
            <a:r>
              <a:rPr lang="en-US" sz="1200">
                <a:effectLst/>
                <a:latin typeface="Arial" panose="020B0604020202020204" pitchFamily="34" charset="0"/>
                <a:cs typeface="Arial" panose="020B0604020202020204" pitchFamily="34" charset="0"/>
              </a:rPr>
              <a:t> </a:t>
            </a:r>
          </a:p>
          <a:p>
            <a:pPr>
              <a:lnSpc>
                <a:spcPct val="90000"/>
              </a:lnSpc>
            </a:pPr>
            <a:r>
              <a:rPr lang="en-US" sz="1200">
                <a:effectLst/>
                <a:latin typeface="Arial" panose="020B0604020202020204" pitchFamily="34" charset="0"/>
                <a:cs typeface="Arial" panose="020B0604020202020204" pitchFamily="34" charset="0"/>
              </a:rPr>
              <a:t>‌Nielsen, K. E. (2012). </a:t>
            </a:r>
            <a:r>
              <a:rPr lang="en-US" sz="1200" i="1">
                <a:effectLst/>
                <a:latin typeface="Arial" panose="020B0604020202020204" pitchFamily="34" charset="0"/>
                <a:cs typeface="Arial" panose="020B0604020202020204" pitchFamily="34" charset="0"/>
              </a:rPr>
              <a:t>Disability History Of The United States.</a:t>
            </a:r>
            <a:r>
              <a:rPr lang="en-US" sz="1200">
                <a:effectLst/>
                <a:latin typeface="Arial" panose="020B0604020202020204" pitchFamily="34" charset="0"/>
                <a:cs typeface="Arial" panose="020B0604020202020204" pitchFamily="34" charset="0"/>
              </a:rPr>
              <a:t> Beacon.</a:t>
            </a:r>
          </a:p>
          <a:p>
            <a:pPr>
              <a:lnSpc>
                <a:spcPct val="90000"/>
              </a:lnSpc>
            </a:pPr>
            <a:r>
              <a:rPr lang="en-US" sz="1200" i="1">
                <a:effectLst/>
                <a:latin typeface="Arial" panose="020B0604020202020204" pitchFamily="34" charset="0"/>
                <a:cs typeface="Arial" panose="020B0604020202020204" pitchFamily="34" charset="0"/>
              </a:rPr>
              <a:t>Ableism Basics – </a:t>
            </a:r>
            <a:r>
              <a:rPr lang="en-US" sz="1200" i="1" err="1">
                <a:effectLst/>
                <a:latin typeface="Arial" panose="020B0604020202020204" pitchFamily="34" charset="0"/>
                <a:cs typeface="Arial" panose="020B0604020202020204" pitchFamily="34" charset="0"/>
              </a:rPr>
              <a:t>EqUUal</a:t>
            </a:r>
            <a:r>
              <a:rPr lang="en-US" sz="1200" i="1">
                <a:effectLst/>
                <a:latin typeface="Arial" panose="020B0604020202020204" pitchFamily="34" charset="0"/>
                <a:cs typeface="Arial" panose="020B0604020202020204" pitchFamily="34" charset="0"/>
              </a:rPr>
              <a:t> Access</a:t>
            </a:r>
            <a:r>
              <a:rPr lang="en-US" sz="1200">
                <a:effectLst/>
                <a:latin typeface="Arial" panose="020B0604020202020204" pitchFamily="34" charset="0"/>
                <a:cs typeface="Arial" panose="020B0604020202020204" pitchFamily="34" charset="0"/>
              </a:rPr>
              <a:t>. (n.d.). </a:t>
            </a:r>
            <a:r>
              <a:rPr lang="en-US" sz="1200">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https://www.equualaccess.org/resources-2/ableism-basics/</a:t>
            </a:r>
            <a:r>
              <a:rPr lang="en-US" sz="1200">
                <a:effectLst/>
                <a:latin typeface="Arial" panose="020B0604020202020204" pitchFamily="34" charset="0"/>
                <a:cs typeface="Arial" panose="020B0604020202020204" pitchFamily="34" charset="0"/>
              </a:rPr>
              <a:t> </a:t>
            </a:r>
          </a:p>
          <a:p>
            <a:pPr>
              <a:lnSpc>
                <a:spcPct val="90000"/>
              </a:lnSpc>
            </a:pPr>
            <a:endParaRPr lang="en-US" sz="1200">
              <a:effectLst/>
              <a:latin typeface="Arial" panose="020B0604020202020204" pitchFamily="34" charset="0"/>
              <a:cs typeface="Arial" panose="020B0604020202020204" pitchFamily="34" charset="0"/>
            </a:endParaRP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9000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881-05C5-787D-DDFF-7768978D90F2}"/>
              </a:ext>
            </a:extLst>
          </p:cNvPr>
          <p:cNvSpPr>
            <a:spLocks noGrp="1"/>
          </p:cNvSpPr>
          <p:nvPr>
            <p:ph type="title"/>
          </p:nvPr>
        </p:nvSpPr>
        <p:spPr>
          <a:xfrm>
            <a:off x="2764590" y="548103"/>
            <a:ext cx="4476338" cy="1280697"/>
          </a:xfrm>
        </p:spPr>
        <p:txBody>
          <a:bodyPr>
            <a:normAutofit/>
          </a:bodyPr>
          <a:lstStyle/>
          <a:p>
            <a:r>
              <a:rPr lang="en-US" b="1">
                <a:solidFill>
                  <a:schemeClr val="tx1"/>
                </a:solidFill>
                <a:latin typeface="Arial"/>
                <a:ea typeface="Calibri Light"/>
                <a:cs typeface="Arial"/>
              </a:rPr>
              <a:t>1930's and 1940's</a:t>
            </a:r>
            <a:r>
              <a:rPr lang="en-US">
                <a:solidFill>
                  <a:schemeClr val="tx1"/>
                </a:solidFill>
                <a:latin typeface="Arial"/>
                <a:ea typeface="Calibri Light"/>
                <a:cs typeface="Arial"/>
              </a:rPr>
              <a:t> </a:t>
            </a:r>
            <a:endParaRPr lang="en-US">
              <a:solidFill>
                <a:schemeClr val="tx1"/>
              </a:solidFill>
              <a:latin typeface="Arial"/>
              <a:cs typeface="Arial"/>
            </a:endParaRPr>
          </a:p>
        </p:txBody>
      </p:sp>
      <p:sp>
        <p:nvSpPr>
          <p:cNvPr id="3" name="Content Placeholder 2">
            <a:extLst>
              <a:ext uri="{FF2B5EF4-FFF2-40B4-BE49-F238E27FC236}">
                <a16:creationId xmlns:a16="http://schemas.microsoft.com/office/drawing/2014/main" id="{F47CBBAB-A29B-9ABB-5F3D-CAB0EE405789}"/>
              </a:ext>
            </a:extLst>
          </p:cNvPr>
          <p:cNvSpPr>
            <a:spLocks noGrp="1"/>
          </p:cNvSpPr>
          <p:nvPr>
            <p:ph idx="1"/>
          </p:nvPr>
        </p:nvSpPr>
        <p:spPr>
          <a:xfrm>
            <a:off x="2047198" y="1420114"/>
            <a:ext cx="5801194" cy="5215752"/>
          </a:xfrm>
        </p:spPr>
        <p:txBody>
          <a:bodyPr vert="horz" lIns="91440" tIns="45720" rIns="91440" bIns="45720" rtlCol="0" anchor="ctr">
            <a:normAutofit/>
          </a:bodyPr>
          <a:lstStyle/>
          <a:p>
            <a:r>
              <a:rPr lang="en-US" sz="2000">
                <a:solidFill>
                  <a:schemeClr val="tx1"/>
                </a:solidFill>
                <a:latin typeface="Arial" panose="020B0604020202020204" pitchFamily="34" charset="0"/>
                <a:ea typeface="Calibri"/>
                <a:cs typeface="Arial" panose="020B0604020202020204" pitchFamily="34" charset="0"/>
              </a:rPr>
              <a:t>1934 – 1940 - National Federation of the Blind founded</a:t>
            </a:r>
          </a:p>
          <a:p>
            <a:r>
              <a:rPr lang="en-US" sz="2000">
                <a:solidFill>
                  <a:schemeClr val="tx1"/>
                </a:solidFill>
                <a:latin typeface="Arial" panose="020B0604020202020204" pitchFamily="34" charset="0"/>
                <a:ea typeface="Calibri"/>
                <a:cs typeface="Arial" panose="020B0604020202020204" pitchFamily="34" charset="0"/>
              </a:rPr>
              <a:t>1935 – Social Security Act – FDR signs into law establishing program for permanent assistance for adults with disabilities</a:t>
            </a:r>
          </a:p>
          <a:p>
            <a:r>
              <a:rPr lang="en-US" sz="2000">
                <a:solidFill>
                  <a:schemeClr val="tx1"/>
                </a:solidFill>
                <a:latin typeface="Arial" panose="020B0604020202020204" pitchFamily="34" charset="0"/>
                <a:ea typeface="Calibri"/>
                <a:cs typeface="Arial" panose="020B0604020202020204" pitchFamily="34" charset="0"/>
              </a:rPr>
              <a:t>1939 – 1941 - Nazi's order "mercy killings" of 75,000 – 250,000 people with intellectual and physical disabilities </a:t>
            </a:r>
          </a:p>
          <a:p>
            <a:r>
              <a:rPr lang="en-US" sz="2000">
                <a:solidFill>
                  <a:schemeClr val="tx1"/>
                </a:solidFill>
                <a:latin typeface="Arial" panose="020B0604020202020204" pitchFamily="34" charset="0"/>
                <a:ea typeface="Calibri"/>
                <a:cs typeface="Arial" panose="020B0604020202020204" pitchFamily="34" charset="0"/>
              </a:rPr>
              <a:t>1946 – National Mental Health Foundation </a:t>
            </a:r>
          </a:p>
          <a:p>
            <a:r>
              <a:rPr lang="en-US" sz="2000">
                <a:solidFill>
                  <a:schemeClr val="tx1"/>
                </a:solidFill>
                <a:latin typeface="Arial" panose="020B0604020202020204" pitchFamily="34" charset="0"/>
                <a:ea typeface="Calibri"/>
                <a:cs typeface="Arial" panose="020B0604020202020204" pitchFamily="34" charset="0"/>
              </a:rPr>
              <a:t>1946 - Paralyzed Veterans of America founded</a:t>
            </a:r>
          </a:p>
          <a:p>
            <a:endParaRPr lang="en-US" sz="2000">
              <a:solidFill>
                <a:schemeClr val="tx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867373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C543-5198-807D-20AB-A32EC38FA5D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Arial" panose="020B0604020202020204" pitchFamily="34" charset="0"/>
                <a:cs typeface="Arial" panose="020B0604020202020204" pitchFamily="34" charset="0"/>
              </a:rPr>
              <a:t>1954</a:t>
            </a:r>
          </a:p>
        </p:txBody>
      </p:sp>
      <p:sp>
        <p:nvSpPr>
          <p:cNvPr id="8" name="Content Placeholder 7">
            <a:extLst>
              <a:ext uri="{FF2B5EF4-FFF2-40B4-BE49-F238E27FC236}">
                <a16:creationId xmlns:a16="http://schemas.microsoft.com/office/drawing/2014/main" id="{CF83357D-8247-ED45-8F62-C65627233247}"/>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Arial" panose="020B0604020202020204" pitchFamily="34" charset="0"/>
                <a:cs typeface="Arial" panose="020B0604020202020204" pitchFamily="34" charset="0"/>
              </a:rPr>
              <a:t>Brown v Board of Education </a:t>
            </a:r>
          </a:p>
        </p:txBody>
      </p:sp>
      <p:pic>
        <p:nvPicPr>
          <p:cNvPr id="4" name="Content Placeholder 3" descr="Young black children and their parents who were the plaintiffs in the Brown v Board of Education lawsuit.  ">
            <a:extLst>
              <a:ext uri="{FF2B5EF4-FFF2-40B4-BE49-F238E27FC236}">
                <a16:creationId xmlns:a16="http://schemas.microsoft.com/office/drawing/2014/main" id="{CDCC89AE-997D-C908-4627-D0BEABED080F}"/>
              </a:ext>
            </a:extLst>
          </p:cNvPr>
          <p:cNvPicPr>
            <a:picLocks noChangeAspect="1"/>
          </p:cNvPicPr>
          <p:nvPr/>
        </p:nvPicPr>
        <p:blipFill>
          <a:blip r:embed="rId3"/>
          <a:srcRect l="6713" r="5154" b="1"/>
          <a:stretch/>
        </p:blipFill>
        <p:spPr>
          <a:xfrm>
            <a:off x="4899549" y="640080"/>
            <a:ext cx="6724110" cy="5550408"/>
          </a:xfrm>
          <a:prstGeom prst="rect">
            <a:avLst/>
          </a:prstGeom>
        </p:spPr>
      </p:pic>
    </p:spTree>
    <p:extLst>
      <p:ext uri="{BB962C8B-B14F-4D97-AF65-F5344CB8AC3E}">
        <p14:creationId xmlns:p14="http://schemas.microsoft.com/office/powerpoint/2010/main" val="103968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651B-6FC9-DE7F-7002-62C4A4E5EC7D}"/>
              </a:ext>
            </a:extLst>
          </p:cNvPr>
          <p:cNvSpPr>
            <a:spLocks noGrp="1"/>
          </p:cNvSpPr>
          <p:nvPr>
            <p:ph type="title"/>
          </p:nvPr>
        </p:nvSpPr>
        <p:spPr>
          <a:xfrm>
            <a:off x="6886416" y="609600"/>
            <a:ext cx="3619153" cy="1330839"/>
          </a:xfrm>
        </p:spPr>
        <p:txBody>
          <a:bodyPr>
            <a:normAutofit/>
          </a:bodyPr>
          <a:lstStyle/>
          <a:p>
            <a:r>
              <a:rPr lang="en-US" sz="4000" b="1">
                <a:solidFill>
                  <a:schemeClr val="tx1"/>
                </a:solidFill>
                <a:latin typeface="Arial"/>
                <a:cs typeface="Arial"/>
              </a:rPr>
              <a:t>Ed Roberts </a:t>
            </a:r>
          </a:p>
        </p:txBody>
      </p:sp>
      <p:sp>
        <p:nvSpPr>
          <p:cNvPr id="25" name="Content Placeholder 7">
            <a:extLst>
              <a:ext uri="{FF2B5EF4-FFF2-40B4-BE49-F238E27FC236}">
                <a16:creationId xmlns:a16="http://schemas.microsoft.com/office/drawing/2014/main" id="{7CA972C9-DF05-63D6-C41C-7495386ED753}"/>
              </a:ext>
            </a:extLst>
          </p:cNvPr>
          <p:cNvSpPr>
            <a:spLocks noGrp="1"/>
          </p:cNvSpPr>
          <p:nvPr>
            <p:ph idx="1"/>
          </p:nvPr>
        </p:nvSpPr>
        <p:spPr>
          <a:xfrm>
            <a:off x="6752823" y="2349460"/>
            <a:ext cx="3423735" cy="3908586"/>
          </a:xfrm>
        </p:spPr>
        <p:txBody>
          <a:bodyPr>
            <a:normAutofit/>
          </a:bodyPr>
          <a:lstStyle/>
          <a:p>
            <a:r>
              <a:rPr lang="en-US" sz="2000">
                <a:solidFill>
                  <a:schemeClr val="tx1"/>
                </a:solidFill>
                <a:latin typeface="Arial" panose="020B0604020202020204" pitchFamily="34" charset="0"/>
                <a:cs typeface="Arial" panose="020B0604020202020204" pitchFamily="34" charset="0"/>
              </a:rPr>
              <a:t>1962 – Ed Roberts enrolls at the University of California Berkley</a:t>
            </a:r>
          </a:p>
          <a:p>
            <a:endParaRPr lang="en-US" sz="2000">
              <a:solidFill>
                <a:schemeClr val="tx1"/>
              </a:solidFill>
              <a:latin typeface="Arial" panose="020B0604020202020204" pitchFamily="34" charset="0"/>
              <a:cs typeface="Arial" panose="020B0604020202020204" pitchFamily="34" charset="0"/>
            </a:endParaRPr>
          </a:p>
        </p:txBody>
      </p:sp>
      <p:pic>
        <p:nvPicPr>
          <p:cNvPr id="4" name="Content Placeholder 3" descr="Ed Roberts a white man in a wheel chair with a breathing tube in his mouth.  ">
            <a:extLst>
              <a:ext uri="{FF2B5EF4-FFF2-40B4-BE49-F238E27FC236}">
                <a16:creationId xmlns:a16="http://schemas.microsoft.com/office/drawing/2014/main" id="{5F247C5E-7F1C-4DFC-6DBF-569FA91D892B}"/>
              </a:ext>
            </a:extLst>
          </p:cNvPr>
          <p:cNvPicPr>
            <a:picLocks noChangeAspect="1"/>
          </p:cNvPicPr>
          <p:nvPr/>
        </p:nvPicPr>
        <p:blipFill>
          <a:blip r:embed="rId3"/>
          <a:srcRect l="19386" r="5136"/>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57311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FA98-EC8F-A033-6B5D-84256BE5918E}"/>
              </a:ext>
            </a:extLst>
          </p:cNvPr>
          <p:cNvSpPr>
            <a:spLocks noGrp="1"/>
          </p:cNvSpPr>
          <p:nvPr>
            <p:ph type="title"/>
          </p:nvPr>
        </p:nvSpPr>
        <p:spPr>
          <a:xfrm>
            <a:off x="596901" y="637763"/>
            <a:ext cx="3470002" cy="3083337"/>
          </a:xfrm>
        </p:spPr>
        <p:txBody>
          <a:bodyPr anchor="t">
            <a:normAutofit/>
          </a:bodyPr>
          <a:lstStyle/>
          <a:p>
            <a:r>
              <a:rPr lang="en-US" sz="4800">
                <a:solidFill>
                  <a:schemeClr val="tx1"/>
                </a:solidFill>
                <a:latin typeface="Arial" panose="020B0604020202020204" pitchFamily="34" charset="0"/>
                <a:cs typeface="Arial" panose="020B0604020202020204" pitchFamily="34" charset="0"/>
              </a:rPr>
              <a:t>Civil Rights Act of 1964</a:t>
            </a:r>
          </a:p>
        </p:txBody>
      </p:sp>
      <p:sp>
        <p:nvSpPr>
          <p:cNvPr id="9" name="Content Placeholder 7">
            <a:extLst>
              <a:ext uri="{FF2B5EF4-FFF2-40B4-BE49-F238E27FC236}">
                <a16:creationId xmlns:a16="http://schemas.microsoft.com/office/drawing/2014/main" id="{3022A526-F8F7-6027-E709-63DA66124C87}"/>
              </a:ext>
            </a:extLst>
          </p:cNvPr>
          <p:cNvSpPr>
            <a:spLocks noGrp="1"/>
          </p:cNvSpPr>
          <p:nvPr>
            <p:ph idx="1"/>
          </p:nvPr>
        </p:nvSpPr>
        <p:spPr>
          <a:xfrm>
            <a:off x="880664" y="4153067"/>
            <a:ext cx="8199835" cy="2001821"/>
          </a:xfrm>
        </p:spPr>
        <p:txBody>
          <a:bodyPr>
            <a:normAutofit/>
          </a:bodyPr>
          <a:lstStyle/>
          <a:p>
            <a:r>
              <a:rPr lang="en-US" sz="1800">
                <a:solidFill>
                  <a:schemeClr val="tx1"/>
                </a:solidFill>
                <a:latin typeface="Arial" panose="020B0604020202020204" pitchFamily="34" charset="0"/>
                <a:cs typeface="Arial" panose="020B0604020202020204" pitchFamily="34" charset="0"/>
              </a:rPr>
              <a:t>1964 – Civil Rights Act is passed</a:t>
            </a:r>
          </a:p>
          <a:p>
            <a:r>
              <a:rPr lang="en-US" sz="1800">
                <a:solidFill>
                  <a:schemeClr val="tx1"/>
                </a:solidFill>
                <a:latin typeface="Arial" panose="020B0604020202020204" pitchFamily="34" charset="0"/>
                <a:cs typeface="Arial" panose="020B0604020202020204" pitchFamily="34" charset="0"/>
              </a:rPr>
              <a:t>Prohibits discrimination based on race, sex, national origin and color</a:t>
            </a:r>
          </a:p>
          <a:p>
            <a:r>
              <a:rPr lang="en-US" sz="1800">
                <a:solidFill>
                  <a:schemeClr val="tx1"/>
                </a:solidFill>
                <a:latin typeface="Arial" panose="020B0604020202020204" pitchFamily="34" charset="0"/>
                <a:cs typeface="Arial" panose="020B0604020202020204" pitchFamily="34" charset="0"/>
              </a:rPr>
              <a:t>Bypasses people with disabilities</a:t>
            </a:r>
          </a:p>
          <a:p>
            <a:endParaRPr lang="en-US" sz="1800">
              <a:solidFill>
                <a:schemeClr val="tx1"/>
              </a:solidFill>
              <a:latin typeface="Arial" panose="020B0604020202020204" pitchFamily="34" charset="0"/>
              <a:cs typeface="Arial" panose="020B0604020202020204" pitchFamily="34" charset="0"/>
            </a:endParaRPr>
          </a:p>
          <a:p>
            <a:endParaRPr lang="en-US" sz="1800">
              <a:solidFill>
                <a:schemeClr val="tx1"/>
              </a:solidFill>
              <a:latin typeface="Arial" panose="020B0604020202020204" pitchFamily="34" charset="0"/>
              <a:cs typeface="Arial" panose="020B0604020202020204" pitchFamily="34" charset="0"/>
            </a:endParaRPr>
          </a:p>
        </p:txBody>
      </p:sp>
      <p:pic>
        <p:nvPicPr>
          <p:cNvPr id="4" name="Content Placeholder 3" descr="Martin Luther King speaking to a crowd of supporters on the national mall.  ">
            <a:extLst>
              <a:ext uri="{FF2B5EF4-FFF2-40B4-BE49-F238E27FC236}">
                <a16:creationId xmlns:a16="http://schemas.microsoft.com/office/drawing/2014/main" id="{838FC16B-D0C8-8F38-7B67-A128E8960F67}"/>
              </a:ext>
            </a:extLst>
          </p:cNvPr>
          <p:cNvPicPr>
            <a:picLocks noChangeAspect="1"/>
          </p:cNvPicPr>
          <p:nvPr/>
        </p:nvPicPr>
        <p:blipFill>
          <a:blip r:embed="rId2"/>
          <a:stretch>
            <a:fillRect/>
          </a:stretch>
        </p:blipFill>
        <p:spPr>
          <a:xfrm>
            <a:off x="4258876" y="924691"/>
            <a:ext cx="5592818" cy="2796409"/>
          </a:xfrm>
          <a:prstGeom prst="rect">
            <a:avLst/>
          </a:prstGeom>
        </p:spPr>
      </p:pic>
    </p:spTree>
    <p:extLst>
      <p:ext uri="{BB962C8B-B14F-4D97-AF65-F5344CB8AC3E}">
        <p14:creationId xmlns:p14="http://schemas.microsoft.com/office/powerpoint/2010/main" val="395692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98A6-8589-E521-74CF-C69B7892D724}"/>
              </a:ext>
            </a:extLst>
          </p:cNvPr>
          <p:cNvSpPr>
            <a:spLocks noGrp="1"/>
          </p:cNvSpPr>
          <p:nvPr>
            <p:ph type="title"/>
          </p:nvPr>
        </p:nvSpPr>
        <p:spPr>
          <a:xfrm>
            <a:off x="630936" y="640080"/>
            <a:ext cx="4818888" cy="1481328"/>
          </a:xfrm>
        </p:spPr>
        <p:txBody>
          <a:bodyPr anchor="b">
            <a:normAutofit/>
          </a:bodyPr>
          <a:lstStyle/>
          <a:p>
            <a:r>
              <a:rPr lang="en-US" sz="5400">
                <a:solidFill>
                  <a:schemeClr val="tx1"/>
                </a:solidFill>
                <a:latin typeface="Arial" panose="020B0604020202020204" pitchFamily="34" charset="0"/>
                <a:cs typeface="Arial" panose="020B0604020202020204" pitchFamily="34" charset="0"/>
              </a:rPr>
              <a:t>1960’s</a:t>
            </a:r>
          </a:p>
        </p:txBody>
      </p:sp>
      <p:sp>
        <p:nvSpPr>
          <p:cNvPr id="3" name="Content Placeholder 2">
            <a:extLst>
              <a:ext uri="{FF2B5EF4-FFF2-40B4-BE49-F238E27FC236}">
                <a16:creationId xmlns:a16="http://schemas.microsoft.com/office/drawing/2014/main" id="{9483895E-EDDE-3D1C-9EBA-4012DE78E318}"/>
              </a:ext>
            </a:extLst>
          </p:cNvPr>
          <p:cNvSpPr>
            <a:spLocks noGrp="1"/>
          </p:cNvSpPr>
          <p:nvPr>
            <p:ph idx="1"/>
          </p:nvPr>
        </p:nvSpPr>
        <p:spPr>
          <a:xfrm>
            <a:off x="630936" y="2660904"/>
            <a:ext cx="4818888" cy="3547872"/>
          </a:xfrm>
        </p:spPr>
        <p:txBody>
          <a:bodyPr vert="horz" lIns="91440" tIns="45720" rIns="91440" bIns="45720" rtlCol="0" anchor="t">
            <a:normAutofit lnSpcReduction="10000"/>
          </a:bodyPr>
          <a:lstStyle/>
          <a:p>
            <a:r>
              <a:rPr lang="en-US" sz="1700">
                <a:solidFill>
                  <a:schemeClr val="tx1"/>
                </a:solidFill>
                <a:latin typeface="Arial" panose="020B0604020202020204" pitchFamily="34" charset="0"/>
                <a:ea typeface="Calibri"/>
                <a:cs typeface="Arial" panose="020B0604020202020204" pitchFamily="34" charset="0"/>
              </a:rPr>
              <a:t>1963 – Community Mental Health Act signed into law by John F. Kennedy</a:t>
            </a:r>
          </a:p>
          <a:p>
            <a:r>
              <a:rPr lang="en-US" sz="1700">
                <a:solidFill>
                  <a:schemeClr val="tx1"/>
                </a:solidFill>
                <a:latin typeface="Arial" panose="020B0604020202020204" pitchFamily="34" charset="0"/>
                <a:ea typeface="Calibri"/>
                <a:cs typeface="Arial" panose="020B0604020202020204" pitchFamily="34" charset="0"/>
              </a:rPr>
              <a:t>1965 – Medicaid assistance for people with disabilities and low income</a:t>
            </a:r>
          </a:p>
          <a:p>
            <a:r>
              <a:rPr lang="en-US" sz="1700">
                <a:solidFill>
                  <a:schemeClr val="tx1"/>
                </a:solidFill>
                <a:latin typeface="Arial" panose="020B0604020202020204" pitchFamily="34" charset="0"/>
                <a:ea typeface="Calibri"/>
                <a:cs typeface="Arial" panose="020B0604020202020204" pitchFamily="34" charset="0"/>
              </a:rPr>
              <a:t>1968 – Architectural Barriers Act of 1968</a:t>
            </a:r>
          </a:p>
          <a:p>
            <a:pPr lvl="1">
              <a:buFont typeface="Courier New" panose="020B0604020202020204" pitchFamily="34" charset="0"/>
              <a:buChar char="o"/>
            </a:pPr>
            <a:r>
              <a:rPr lang="en-US" sz="1700">
                <a:solidFill>
                  <a:schemeClr val="tx1"/>
                </a:solidFill>
                <a:latin typeface="Arial" panose="020B0604020202020204" pitchFamily="34" charset="0"/>
                <a:ea typeface="Calibri"/>
                <a:cs typeface="Arial" panose="020B0604020202020204" pitchFamily="34" charset="0"/>
              </a:rPr>
              <a:t>First measure by Congress to ensure access to the built environment for people with disabilities. The law requires that buildings or facilities that were designed, built, or altered with federal dollars or leased by federal agencies after August 12, 1968 be accessible.</a:t>
            </a:r>
          </a:p>
          <a:p>
            <a:endParaRPr lang="en-US" sz="1700">
              <a:solidFill>
                <a:schemeClr val="tx1"/>
              </a:solidFill>
              <a:latin typeface="Arial" panose="020B0604020202020204" pitchFamily="34" charset="0"/>
              <a:ea typeface="Calibri"/>
              <a:cs typeface="Arial" panose="020B0604020202020204" pitchFamily="34" charset="0"/>
            </a:endParaRPr>
          </a:p>
        </p:txBody>
      </p:sp>
      <p:pic>
        <p:nvPicPr>
          <p:cNvPr id="6" name="Picture 5" descr="A man in a wheelchair looking at a flight of stairs to access the building.  ">
            <a:extLst>
              <a:ext uri="{FF2B5EF4-FFF2-40B4-BE49-F238E27FC236}">
                <a16:creationId xmlns:a16="http://schemas.microsoft.com/office/drawing/2014/main" id="{1F521C62-2357-5D4A-A6A0-D5DC0A0E2FE6}"/>
              </a:ext>
            </a:extLst>
          </p:cNvPr>
          <p:cNvPicPr>
            <a:picLocks noChangeAspect="1"/>
          </p:cNvPicPr>
          <p:nvPr/>
        </p:nvPicPr>
        <p:blipFill>
          <a:blip r:embed="rId3"/>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8411720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42</Slides>
  <Notes>36</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Facet</vt:lpstr>
      <vt:lpstr>From Compliance to Inclusion</vt:lpstr>
      <vt:lpstr>Compliance</vt:lpstr>
      <vt:lpstr>1800 and 1900’s </vt:lpstr>
      <vt:lpstr>1933 - 1945</vt:lpstr>
      <vt:lpstr>1930's and 1940's </vt:lpstr>
      <vt:lpstr>1954</vt:lpstr>
      <vt:lpstr>Ed Roberts </vt:lpstr>
      <vt:lpstr>Civil Rights Act of 1964</vt:lpstr>
      <vt:lpstr>1960’s</vt:lpstr>
      <vt:lpstr>Judy Heumann </vt:lpstr>
      <vt:lpstr>Brad Lomex </vt:lpstr>
      <vt:lpstr>Section 504 of the Rehabilitation Act </vt:lpstr>
      <vt:lpstr>1970's </vt:lpstr>
      <vt:lpstr>July 5 and 6, 1978 - We Will Ride!" Protests - Denver, Colorado</vt:lpstr>
      <vt:lpstr>1980's </vt:lpstr>
      <vt:lpstr>1990’s</vt:lpstr>
      <vt:lpstr>July 26, 1990 – Americans with Disabilities Act</vt:lpstr>
      <vt:lpstr>1990's </vt:lpstr>
      <vt:lpstr>2000's</vt:lpstr>
      <vt:lpstr>2000's </vt:lpstr>
      <vt:lpstr>2010</vt:lpstr>
      <vt:lpstr>2024</vt:lpstr>
      <vt:lpstr>Creating a culture of inclusion is everyone’s responsibility</vt:lpstr>
      <vt:lpstr>What is Disability</vt:lpstr>
      <vt:lpstr>Intersectionality</vt:lpstr>
      <vt:lpstr>Multiple Layers of Power, Privilege and Marginalization </vt:lpstr>
      <vt:lpstr>Defining Ableism</vt:lpstr>
      <vt:lpstr>Equality, Accommodation, &amp; Accessibility</vt:lpstr>
      <vt:lpstr>Accessibility Fosters Inclusion &amp;  Belonging</vt:lpstr>
      <vt:lpstr>Center Your Work  in Equity</vt:lpstr>
      <vt:lpstr>Inclusive Practices for Employees with Disabilities </vt:lpstr>
      <vt:lpstr>Common Challenges</vt:lpstr>
      <vt:lpstr>Benefits of an Inclusive Workplace</vt:lpstr>
      <vt:lpstr>Inclusive Hiring Practices</vt:lpstr>
      <vt:lpstr>Creating an Inclusive Workplace</vt:lpstr>
      <vt:lpstr>Workplace Accommodations</vt:lpstr>
      <vt:lpstr>Examples of Reasonable Accommodations:  </vt:lpstr>
      <vt:lpstr>Supportive Culture</vt:lpstr>
      <vt:lpstr>Continuous Improvement</vt:lpstr>
      <vt:lpstr>Intersectionality</vt:lpstr>
      <vt:lpstr>Resources for additional support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Accommodating Students at Michigan State University</dc:title>
  <dc:creator>Gombosi, Shelby</dc:creator>
  <cp:revision>1</cp:revision>
  <dcterms:created xsi:type="dcterms:W3CDTF">2022-11-14T15:59:21Z</dcterms:created>
  <dcterms:modified xsi:type="dcterms:W3CDTF">2024-09-19T14:51:12Z</dcterms:modified>
</cp:coreProperties>
</file>