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11"/>
      <p:bold r:id="rId12"/>
      <p:italic r:id="rId13"/>
      <p:boldItalic r:id="rId14"/>
    </p:embeddedFont>
    <p:embeddedFont>
      <p:font typeface="Playfair Display" panose="020F0502020204030204" pitchFamily="2" charset="0"/>
      <p:regular r:id="rId15"/>
      <p:bold r:id="rId16"/>
      <p:italic r:id="rId17"/>
      <p:boldItalic r:id="rId18"/>
    </p:embeddedFont>
    <p:embeddedFont>
      <p:font typeface="Playfair Display SemiBold" panose="020B060402020202020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859b331e3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859b331e3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f39653218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f39653218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f39653218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f39653218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387e4aa072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387e4aa072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f39653218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2f39653218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f39653218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f39653218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8d6673586f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8d6673586f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900300" y="0"/>
            <a:ext cx="52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3F3F3"/>
              </a:solidFill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526275" y="1332150"/>
            <a:ext cx="3900600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526275" y="2914050"/>
            <a:ext cx="39045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Montserrat"/>
              <a:buNone/>
              <a:defRPr sz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 hasCustomPrompt="1"/>
          </p:nvPr>
        </p:nvSpPr>
        <p:spPr>
          <a:xfrm>
            <a:off x="1046245" y="1583450"/>
            <a:ext cx="7053300" cy="14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Playfair Display"/>
              <a:buNone/>
              <a:defRPr sz="7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2360925" y="3148450"/>
            <a:ext cx="44571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title"/>
          </p:nvPr>
        </p:nvSpPr>
        <p:spPr>
          <a:xfrm>
            <a:off x="5226600" y="3165693"/>
            <a:ext cx="2990100" cy="40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2"/>
          </p:nvPr>
        </p:nvSpPr>
        <p:spPr>
          <a:xfrm>
            <a:off x="5226600" y="1570701"/>
            <a:ext cx="2990100" cy="156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 i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_1_1_1">
    <p:bg>
      <p:bgPr>
        <a:solidFill>
          <a:schemeClr val="dk2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3007950" y="3159563"/>
            <a:ext cx="31281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0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title" idx="2"/>
          </p:nvPr>
        </p:nvSpPr>
        <p:spPr>
          <a:xfrm>
            <a:off x="2026025" y="1491888"/>
            <a:ext cx="5091900" cy="16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BLANK_1_1_1_1_1"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713225" y="2589338"/>
            <a:ext cx="31281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000"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3858900" cy="201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/>
          <p:nvPr/>
        </p:nvSpPr>
        <p:spPr>
          <a:xfrm>
            <a:off x="75" y="1514850"/>
            <a:ext cx="9144000" cy="55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6"/>
          <p:cNvSpPr/>
          <p:nvPr/>
        </p:nvSpPr>
        <p:spPr>
          <a:xfrm>
            <a:off x="75" y="3168875"/>
            <a:ext cx="9144000" cy="55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title" hasCustomPrompt="1"/>
          </p:nvPr>
        </p:nvSpPr>
        <p:spPr>
          <a:xfrm rot="1973">
            <a:off x="1365600" y="14644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6"/>
          <p:cNvSpPr txBox="1">
            <a:spLocks noGrp="1"/>
          </p:cNvSpPr>
          <p:nvPr>
            <p:ph type="subTitle" idx="1"/>
          </p:nvPr>
        </p:nvSpPr>
        <p:spPr>
          <a:xfrm>
            <a:off x="720000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1365600" y="31027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3"/>
          </p:nvPr>
        </p:nvSpPr>
        <p:spPr>
          <a:xfrm>
            <a:off x="7200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4049400" y="14644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" name="Google Shape;64;p16"/>
          <p:cNvSpPr txBox="1">
            <a:spLocks noGrp="1"/>
          </p:cNvSpPr>
          <p:nvPr>
            <p:ph type="subTitle" idx="5"/>
          </p:nvPr>
        </p:nvSpPr>
        <p:spPr>
          <a:xfrm>
            <a:off x="3403800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049400" y="31027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7"/>
          </p:nvPr>
        </p:nvSpPr>
        <p:spPr>
          <a:xfrm>
            <a:off x="34038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 idx="8" hasCustomPrompt="1"/>
          </p:nvPr>
        </p:nvSpPr>
        <p:spPr>
          <a:xfrm rot="1973">
            <a:off x="6733200" y="146445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9"/>
          </p:nvPr>
        </p:nvSpPr>
        <p:spPr>
          <a:xfrm>
            <a:off x="6087600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title" idx="13" hasCustomPrompt="1"/>
          </p:nvPr>
        </p:nvSpPr>
        <p:spPr>
          <a:xfrm rot="1973">
            <a:off x="6733200" y="3102701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14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5"/>
          </p:nvPr>
        </p:nvSpPr>
        <p:spPr>
          <a:xfrm>
            <a:off x="720000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subTitle" idx="16"/>
          </p:nvPr>
        </p:nvSpPr>
        <p:spPr>
          <a:xfrm>
            <a:off x="7200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17"/>
          </p:nvPr>
        </p:nvSpPr>
        <p:spPr>
          <a:xfrm>
            <a:off x="3403800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18"/>
          </p:nvPr>
        </p:nvSpPr>
        <p:spPr>
          <a:xfrm>
            <a:off x="34038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19"/>
          </p:nvPr>
        </p:nvSpPr>
        <p:spPr>
          <a:xfrm>
            <a:off x="6087600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20"/>
          </p:nvPr>
        </p:nvSpPr>
        <p:spPr>
          <a:xfrm>
            <a:off x="6087600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21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-48450" y="-58150"/>
            <a:ext cx="9240900" cy="82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 hasCustomPrompt="1"/>
          </p:nvPr>
        </p:nvSpPr>
        <p:spPr>
          <a:xfrm rot="1973">
            <a:off x="1632612" y="162746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1"/>
          </p:nvPr>
        </p:nvSpPr>
        <p:spPr>
          <a:xfrm>
            <a:off x="987013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 idx="2" hasCustomPrompt="1"/>
          </p:nvPr>
        </p:nvSpPr>
        <p:spPr>
          <a:xfrm rot="1973">
            <a:off x="1632612" y="326571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3"/>
          </p:nvPr>
        </p:nvSpPr>
        <p:spPr>
          <a:xfrm>
            <a:off x="987013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4" hasCustomPrompt="1"/>
          </p:nvPr>
        </p:nvSpPr>
        <p:spPr>
          <a:xfrm rot="1973">
            <a:off x="6466187" y="162746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5"/>
          </p:nvPr>
        </p:nvSpPr>
        <p:spPr>
          <a:xfrm>
            <a:off x="5820588" y="236245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6466187" y="3265717"/>
            <a:ext cx="1045200" cy="6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7"/>
          </p:nvPr>
        </p:nvSpPr>
        <p:spPr>
          <a:xfrm>
            <a:off x="5820588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subTitle" idx="8"/>
          </p:nvPr>
        </p:nvSpPr>
        <p:spPr>
          <a:xfrm>
            <a:off x="987013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9"/>
          </p:nvPr>
        </p:nvSpPr>
        <p:spPr>
          <a:xfrm>
            <a:off x="987013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subTitle" idx="13"/>
          </p:nvPr>
        </p:nvSpPr>
        <p:spPr>
          <a:xfrm>
            <a:off x="5820588" y="205725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subTitle" idx="14"/>
          </p:nvPr>
        </p:nvSpPr>
        <p:spPr>
          <a:xfrm>
            <a:off x="5820588" y="3695700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title" idx="15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0" y="-35875"/>
            <a:ext cx="7131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8430900" y="-18000"/>
            <a:ext cx="7131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/>
          <p:nvPr/>
        </p:nvSpPr>
        <p:spPr>
          <a:xfrm rot="-5400000">
            <a:off x="4284300" y="-4320387"/>
            <a:ext cx="580500" cy="914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>
            <a:off x="-18068" y="-35875"/>
            <a:ext cx="7407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9"/>
          <p:cNvSpPr/>
          <p:nvPr/>
        </p:nvSpPr>
        <p:spPr>
          <a:xfrm>
            <a:off x="8421368" y="-18000"/>
            <a:ext cx="7407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APTION_ONLY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body" idx="1"/>
          </p:nvPr>
        </p:nvSpPr>
        <p:spPr>
          <a:xfrm>
            <a:off x="713225" y="3918500"/>
            <a:ext cx="7717500" cy="5112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500" b="1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endParaRPr/>
          </a:p>
        </p:txBody>
      </p:sp>
      <p:sp>
        <p:nvSpPr>
          <p:cNvPr id="104" name="Google Shape;104;p20"/>
          <p:cNvSpPr/>
          <p:nvPr/>
        </p:nvSpPr>
        <p:spPr>
          <a:xfrm rot="10800000">
            <a:off x="100" y="4596068"/>
            <a:ext cx="9144000" cy="5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4570200" y="0"/>
            <a:ext cx="457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226600" y="2464676"/>
            <a:ext cx="3262500" cy="7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5226600" y="3151519"/>
            <a:ext cx="32625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26600" y="1564175"/>
            <a:ext cx="819300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MAIN_POINT_1">
    <p:bg>
      <p:bgPr>
        <a:solidFill>
          <a:schemeClr val="dk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1404875" y="1021350"/>
            <a:ext cx="6334200" cy="31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10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layfair Display"/>
              <a:buNone/>
              <a:defRPr sz="50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MAIN_POINT_1_1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713225" y="1461950"/>
            <a:ext cx="4340100" cy="22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7000"/>
              <a:buFont typeface="Playfair Display"/>
              <a:buNone/>
              <a:defRPr sz="7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/>
          <p:nvPr/>
        </p:nvSpPr>
        <p:spPr>
          <a:xfrm>
            <a:off x="0" y="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2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0" y="0"/>
            <a:ext cx="457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713225" y="2464676"/>
            <a:ext cx="3262500" cy="7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subTitle" idx="1"/>
          </p:nvPr>
        </p:nvSpPr>
        <p:spPr>
          <a:xfrm>
            <a:off x="713225" y="3151519"/>
            <a:ext cx="32625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title" idx="2" hasCustomPrompt="1"/>
          </p:nvPr>
        </p:nvSpPr>
        <p:spPr>
          <a:xfrm>
            <a:off x="3156425" y="1564175"/>
            <a:ext cx="819300" cy="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bg>
      <p:bgPr>
        <a:solidFill>
          <a:schemeClr val="dk2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>
            <a:spLocks noGrp="1"/>
          </p:cNvSpPr>
          <p:nvPr>
            <p:ph type="title"/>
          </p:nvPr>
        </p:nvSpPr>
        <p:spPr>
          <a:xfrm>
            <a:off x="4869188" y="2014426"/>
            <a:ext cx="3262500" cy="72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4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subTitle" idx="1"/>
          </p:nvPr>
        </p:nvSpPr>
        <p:spPr>
          <a:xfrm>
            <a:off x="4869188" y="2701269"/>
            <a:ext cx="32625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 idx="2" hasCustomPrompt="1"/>
          </p:nvPr>
        </p:nvSpPr>
        <p:spPr>
          <a:xfrm>
            <a:off x="1012313" y="1138050"/>
            <a:ext cx="3483300" cy="286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Font typeface="Playfair Display"/>
              <a:buNone/>
              <a:defRPr sz="200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Playfair Display"/>
              <a:buNone/>
              <a:defRPr sz="21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5"/>
          <p:cNvSpPr/>
          <p:nvPr/>
        </p:nvSpPr>
        <p:spPr>
          <a:xfrm>
            <a:off x="457205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5440675" y="1569948"/>
            <a:ext cx="2990100" cy="85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500" b="1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subTitle" idx="1"/>
          </p:nvPr>
        </p:nvSpPr>
        <p:spPr>
          <a:xfrm>
            <a:off x="5440525" y="2439495"/>
            <a:ext cx="2990100" cy="11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/>
          <p:nvPr/>
        </p:nvSpPr>
        <p:spPr>
          <a:xfrm>
            <a:off x="0" y="-5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title"/>
          </p:nvPr>
        </p:nvSpPr>
        <p:spPr>
          <a:xfrm>
            <a:off x="713375" y="1735300"/>
            <a:ext cx="2990100" cy="57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Playfair Display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subTitle" idx="1"/>
          </p:nvPr>
        </p:nvSpPr>
        <p:spPr>
          <a:xfrm>
            <a:off x="713225" y="2312000"/>
            <a:ext cx="2990100" cy="10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 flipH="1">
            <a:off x="893700" y="1502750"/>
            <a:ext cx="2859000" cy="129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 flipH="1">
            <a:off x="893700" y="2797725"/>
            <a:ext cx="2859000" cy="84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9_1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>
            <a:spLocks noGrp="1"/>
          </p:cNvSpPr>
          <p:nvPr>
            <p:ph type="title"/>
          </p:nvPr>
        </p:nvSpPr>
        <p:spPr>
          <a:xfrm>
            <a:off x="715403" y="1499800"/>
            <a:ext cx="3546900" cy="16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subTitle" idx="1"/>
          </p:nvPr>
        </p:nvSpPr>
        <p:spPr>
          <a:xfrm>
            <a:off x="713225" y="3070700"/>
            <a:ext cx="3546900" cy="57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4" name="Google Shape;134;p2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_AND_BODY_1">
    <p:bg>
      <p:bgPr>
        <a:solidFill>
          <a:schemeClr val="dk2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713250" y="539400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713225" y="1203425"/>
            <a:ext cx="77175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9_1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/>
          <p:nvPr/>
        </p:nvSpPr>
        <p:spPr>
          <a:xfrm>
            <a:off x="2275" y="-6400"/>
            <a:ext cx="323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0"/>
          <p:cNvSpPr/>
          <p:nvPr/>
        </p:nvSpPr>
        <p:spPr>
          <a:xfrm>
            <a:off x="5896500" y="-6400"/>
            <a:ext cx="3247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30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0"/>
          <p:cNvSpPr txBox="1">
            <a:spLocks noGrp="1"/>
          </p:cNvSpPr>
          <p:nvPr>
            <p:ph type="title"/>
          </p:nvPr>
        </p:nvSpPr>
        <p:spPr>
          <a:xfrm>
            <a:off x="1851825" y="1267875"/>
            <a:ext cx="5447100" cy="214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13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Font typeface="Playfair Display"/>
              <a:buNone/>
              <a:defRPr sz="5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subTitle" idx="1"/>
          </p:nvPr>
        </p:nvSpPr>
        <p:spPr>
          <a:xfrm>
            <a:off x="1848450" y="3187125"/>
            <a:ext cx="5447100" cy="6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667500" y="539400"/>
            <a:ext cx="78090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713225" y="1203425"/>
            <a:ext cx="77175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SECTION_TITLE_AND_DESCRIPTION_1">
    <p:bg>
      <p:bgPr>
        <a:solidFill>
          <a:schemeClr val="dk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31"/>
          <p:cNvSpPr txBox="1">
            <a:spLocks noGrp="1"/>
          </p:cNvSpPr>
          <p:nvPr>
            <p:ph type="body" idx="1"/>
          </p:nvPr>
        </p:nvSpPr>
        <p:spPr>
          <a:xfrm>
            <a:off x="2114400" y="1928551"/>
            <a:ext cx="49152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7" name="Google Shape;147;p31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BLANK_1_2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2"/>
          <p:cNvSpPr/>
          <p:nvPr/>
        </p:nvSpPr>
        <p:spPr>
          <a:xfrm flipH="1">
            <a:off x="0" y="0"/>
            <a:ext cx="26151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2"/>
          <p:cNvSpPr txBox="1">
            <a:spLocks noGrp="1"/>
          </p:cNvSpPr>
          <p:nvPr>
            <p:ph type="subTitle" idx="1"/>
          </p:nvPr>
        </p:nvSpPr>
        <p:spPr>
          <a:xfrm flipH="1">
            <a:off x="4571571" y="2537850"/>
            <a:ext cx="3547800" cy="10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2"/>
          <p:cNvSpPr txBox="1">
            <a:spLocks noGrp="1"/>
          </p:cNvSpPr>
          <p:nvPr>
            <p:ph type="title"/>
          </p:nvPr>
        </p:nvSpPr>
        <p:spPr>
          <a:xfrm flipH="1">
            <a:off x="4571571" y="1595850"/>
            <a:ext cx="3545400" cy="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9pPr>
          </a:lstStyle>
          <a:p>
            <a:endParaRPr/>
          </a:p>
        </p:txBody>
      </p:sp>
      <p:sp>
        <p:nvSpPr>
          <p:cNvPr id="152" name="Google Shape;152;p32"/>
          <p:cNvSpPr>
            <a:spLocks noGrp="1"/>
          </p:cNvSpPr>
          <p:nvPr>
            <p:ph type="pic" idx="2"/>
          </p:nvPr>
        </p:nvSpPr>
        <p:spPr>
          <a:xfrm>
            <a:off x="1031350" y="539500"/>
            <a:ext cx="3185400" cy="40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32"/>
          <p:cNvSpPr/>
          <p:nvPr/>
        </p:nvSpPr>
        <p:spPr>
          <a:xfrm flipH="1">
            <a:off x="8430850" y="-35875"/>
            <a:ext cx="7131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BLANK_1_2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/>
          <p:nvPr/>
        </p:nvSpPr>
        <p:spPr>
          <a:xfrm>
            <a:off x="75" y="-64600"/>
            <a:ext cx="9144000" cy="60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3"/>
          <p:cNvSpPr/>
          <p:nvPr/>
        </p:nvSpPr>
        <p:spPr>
          <a:xfrm rot="10800000">
            <a:off x="100" y="4590046"/>
            <a:ext cx="9144000" cy="5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subTitle" idx="1"/>
          </p:nvPr>
        </p:nvSpPr>
        <p:spPr>
          <a:xfrm flipH="1">
            <a:off x="4837463" y="3437225"/>
            <a:ext cx="3150300" cy="10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title"/>
          </p:nvPr>
        </p:nvSpPr>
        <p:spPr>
          <a:xfrm flipH="1">
            <a:off x="1156188" y="3471125"/>
            <a:ext cx="35454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9pPr>
          </a:lstStyle>
          <a:p>
            <a:endParaRPr/>
          </a:p>
        </p:txBody>
      </p:sp>
      <p:sp>
        <p:nvSpPr>
          <p:cNvPr id="159" name="Google Shape;159;p33"/>
          <p:cNvSpPr>
            <a:spLocks noGrp="1"/>
          </p:cNvSpPr>
          <p:nvPr>
            <p:ph type="pic" idx="2"/>
          </p:nvPr>
        </p:nvSpPr>
        <p:spPr>
          <a:xfrm>
            <a:off x="713225" y="910400"/>
            <a:ext cx="7717500" cy="245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SECTION_TITLE_AND_DESCRIPTION_1_1">
    <p:bg>
      <p:bgPr>
        <a:solidFill>
          <a:schemeClr val="dk2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subTitle" idx="1"/>
          </p:nvPr>
        </p:nvSpPr>
        <p:spPr>
          <a:xfrm>
            <a:off x="1622550" y="3934425"/>
            <a:ext cx="58989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2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>
            <a:spLocks noGrp="1"/>
          </p:cNvSpPr>
          <p:nvPr>
            <p:ph type="subTitle" idx="1"/>
          </p:nvPr>
        </p:nvSpPr>
        <p:spPr>
          <a:xfrm>
            <a:off x="1244988" y="1897175"/>
            <a:ext cx="30087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6" name="Google Shape;166;p35"/>
          <p:cNvSpPr txBox="1">
            <a:spLocks noGrp="1"/>
          </p:cNvSpPr>
          <p:nvPr>
            <p:ph type="subTitle" idx="2"/>
          </p:nvPr>
        </p:nvSpPr>
        <p:spPr>
          <a:xfrm>
            <a:off x="1238525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subTitle" idx="3"/>
          </p:nvPr>
        </p:nvSpPr>
        <p:spPr>
          <a:xfrm>
            <a:off x="4893617" y="1897175"/>
            <a:ext cx="30054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subTitle" idx="4"/>
          </p:nvPr>
        </p:nvSpPr>
        <p:spPr>
          <a:xfrm>
            <a:off x="4886911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9" name="Google Shape;169;p35"/>
          <p:cNvSpPr/>
          <p:nvPr/>
        </p:nvSpPr>
        <p:spPr>
          <a:xfrm>
            <a:off x="-32400" y="-28700"/>
            <a:ext cx="92088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35"/>
          <p:cNvSpPr/>
          <p:nvPr/>
        </p:nvSpPr>
        <p:spPr>
          <a:xfrm rot="10800000">
            <a:off x="-79050" y="4606700"/>
            <a:ext cx="9302100" cy="5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BODY_1_1">
    <p:bg>
      <p:bgPr>
        <a:solidFill>
          <a:schemeClr val="dk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6"/>
          <p:cNvSpPr txBox="1">
            <a:spLocks noGrp="1"/>
          </p:cNvSpPr>
          <p:nvPr>
            <p:ph type="body" idx="1"/>
          </p:nvPr>
        </p:nvSpPr>
        <p:spPr>
          <a:xfrm>
            <a:off x="713225" y="1203425"/>
            <a:ext cx="3792000" cy="33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body" idx="2"/>
          </p:nvPr>
        </p:nvSpPr>
        <p:spPr>
          <a:xfrm>
            <a:off x="4638775" y="1203425"/>
            <a:ext cx="3792000" cy="26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2921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Roboto Condensed Light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title"/>
          </p:nvPr>
        </p:nvSpPr>
        <p:spPr>
          <a:xfrm>
            <a:off x="713250" y="539400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7"/>
          <p:cNvSpPr txBox="1">
            <a:spLocks noGrp="1"/>
          </p:cNvSpPr>
          <p:nvPr>
            <p:ph type="subTitle" idx="1"/>
          </p:nvPr>
        </p:nvSpPr>
        <p:spPr>
          <a:xfrm>
            <a:off x="710438" y="1819723"/>
            <a:ext cx="2314500" cy="5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subTitle" idx="2"/>
          </p:nvPr>
        </p:nvSpPr>
        <p:spPr>
          <a:xfrm>
            <a:off x="710438" y="2594048"/>
            <a:ext cx="23145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79" name="Google Shape;179;p37"/>
          <p:cNvSpPr txBox="1">
            <a:spLocks noGrp="1"/>
          </p:cNvSpPr>
          <p:nvPr>
            <p:ph type="subTitle" idx="3"/>
          </p:nvPr>
        </p:nvSpPr>
        <p:spPr>
          <a:xfrm>
            <a:off x="3414747" y="1819723"/>
            <a:ext cx="2311800" cy="5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0" name="Google Shape;180;p37"/>
          <p:cNvSpPr txBox="1">
            <a:spLocks noGrp="1"/>
          </p:cNvSpPr>
          <p:nvPr>
            <p:ph type="subTitle" idx="4"/>
          </p:nvPr>
        </p:nvSpPr>
        <p:spPr>
          <a:xfrm>
            <a:off x="3414744" y="2594048"/>
            <a:ext cx="23145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subTitle" idx="5"/>
          </p:nvPr>
        </p:nvSpPr>
        <p:spPr>
          <a:xfrm>
            <a:off x="6117622" y="1819723"/>
            <a:ext cx="2311800" cy="51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2" name="Google Shape;182;p37"/>
          <p:cNvSpPr txBox="1">
            <a:spLocks noGrp="1"/>
          </p:cNvSpPr>
          <p:nvPr>
            <p:ph type="subTitle" idx="6"/>
          </p:nvPr>
        </p:nvSpPr>
        <p:spPr>
          <a:xfrm>
            <a:off x="6116272" y="2594048"/>
            <a:ext cx="23145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3" name="Google Shape;183;p37"/>
          <p:cNvSpPr/>
          <p:nvPr/>
        </p:nvSpPr>
        <p:spPr>
          <a:xfrm>
            <a:off x="75" y="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7"/>
          <p:cNvSpPr/>
          <p:nvPr/>
        </p:nvSpPr>
        <p:spPr>
          <a:xfrm rot="10800000">
            <a:off x="100" y="4578000"/>
            <a:ext cx="9144000" cy="56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7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6_1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8"/>
          <p:cNvSpPr/>
          <p:nvPr/>
        </p:nvSpPr>
        <p:spPr>
          <a:xfrm>
            <a:off x="5980675" y="2016425"/>
            <a:ext cx="2450100" cy="258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8"/>
          <p:cNvSpPr/>
          <p:nvPr/>
        </p:nvSpPr>
        <p:spPr>
          <a:xfrm>
            <a:off x="3345600" y="2016425"/>
            <a:ext cx="2450100" cy="258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89" name="Google Shape;189;p38"/>
          <p:cNvSpPr/>
          <p:nvPr/>
        </p:nvSpPr>
        <p:spPr>
          <a:xfrm>
            <a:off x="710525" y="2016425"/>
            <a:ext cx="2450100" cy="258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90" name="Google Shape;190;p38"/>
          <p:cNvSpPr txBox="1">
            <a:spLocks noGrp="1"/>
          </p:cNvSpPr>
          <p:nvPr>
            <p:ph type="subTitle" idx="1"/>
          </p:nvPr>
        </p:nvSpPr>
        <p:spPr>
          <a:xfrm>
            <a:off x="778250" y="2587750"/>
            <a:ext cx="23145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1" name="Google Shape;191;p38"/>
          <p:cNvSpPr txBox="1">
            <a:spLocks noGrp="1"/>
          </p:cNvSpPr>
          <p:nvPr>
            <p:ph type="subTitle" idx="2"/>
          </p:nvPr>
        </p:nvSpPr>
        <p:spPr>
          <a:xfrm>
            <a:off x="778425" y="2999699"/>
            <a:ext cx="23145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2" name="Google Shape;192;p38"/>
          <p:cNvSpPr txBox="1">
            <a:spLocks noGrp="1"/>
          </p:cNvSpPr>
          <p:nvPr>
            <p:ph type="subTitle" idx="3"/>
          </p:nvPr>
        </p:nvSpPr>
        <p:spPr>
          <a:xfrm>
            <a:off x="3414748" y="2587750"/>
            <a:ext cx="23118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3" name="Google Shape;193;p38"/>
          <p:cNvSpPr txBox="1">
            <a:spLocks noGrp="1"/>
          </p:cNvSpPr>
          <p:nvPr>
            <p:ph type="subTitle" idx="4"/>
          </p:nvPr>
        </p:nvSpPr>
        <p:spPr>
          <a:xfrm>
            <a:off x="3414745" y="2999699"/>
            <a:ext cx="23145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4" name="Google Shape;194;p38"/>
          <p:cNvSpPr txBox="1">
            <a:spLocks noGrp="1"/>
          </p:cNvSpPr>
          <p:nvPr>
            <p:ph type="subTitle" idx="5"/>
          </p:nvPr>
        </p:nvSpPr>
        <p:spPr>
          <a:xfrm>
            <a:off x="6051100" y="2587750"/>
            <a:ext cx="2311800" cy="47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5" name="Google Shape;195;p38"/>
          <p:cNvSpPr txBox="1">
            <a:spLocks noGrp="1"/>
          </p:cNvSpPr>
          <p:nvPr>
            <p:ph type="subTitle" idx="6"/>
          </p:nvPr>
        </p:nvSpPr>
        <p:spPr>
          <a:xfrm>
            <a:off x="6051099" y="2999699"/>
            <a:ext cx="2314500" cy="10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6" name="Google Shape;196;p38"/>
          <p:cNvSpPr txBox="1">
            <a:spLocks noGrp="1"/>
          </p:cNvSpPr>
          <p:nvPr>
            <p:ph type="title"/>
          </p:nvPr>
        </p:nvSpPr>
        <p:spPr>
          <a:xfrm>
            <a:off x="667500" y="868680"/>
            <a:ext cx="7809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8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9"/>
          <p:cNvSpPr txBox="1">
            <a:spLocks noGrp="1"/>
          </p:cNvSpPr>
          <p:nvPr>
            <p:ph type="subTitle" idx="1"/>
          </p:nvPr>
        </p:nvSpPr>
        <p:spPr>
          <a:xfrm>
            <a:off x="2780375" y="1687175"/>
            <a:ext cx="1858800" cy="4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9" name="Google Shape;199;p39"/>
          <p:cNvSpPr txBox="1">
            <a:spLocks noGrp="1"/>
          </p:cNvSpPr>
          <p:nvPr>
            <p:ph type="subTitle" idx="2"/>
          </p:nvPr>
        </p:nvSpPr>
        <p:spPr>
          <a:xfrm>
            <a:off x="4739163" y="1615628"/>
            <a:ext cx="2314500" cy="5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0" name="Google Shape;200;p39"/>
          <p:cNvSpPr/>
          <p:nvPr/>
        </p:nvSpPr>
        <p:spPr>
          <a:xfrm>
            <a:off x="0" y="-22125"/>
            <a:ext cx="9162000" cy="59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9"/>
          <p:cNvSpPr/>
          <p:nvPr/>
        </p:nvSpPr>
        <p:spPr>
          <a:xfrm>
            <a:off x="0" y="4572000"/>
            <a:ext cx="9162000" cy="59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9"/>
          <p:cNvSpPr txBox="1">
            <a:spLocks noGrp="1"/>
          </p:cNvSpPr>
          <p:nvPr>
            <p:ph type="subTitle" idx="3"/>
          </p:nvPr>
        </p:nvSpPr>
        <p:spPr>
          <a:xfrm>
            <a:off x="2780375" y="3759850"/>
            <a:ext cx="1858800" cy="4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3" name="Google Shape;203;p39"/>
          <p:cNvSpPr txBox="1">
            <a:spLocks noGrp="1"/>
          </p:cNvSpPr>
          <p:nvPr>
            <p:ph type="subTitle" idx="4"/>
          </p:nvPr>
        </p:nvSpPr>
        <p:spPr>
          <a:xfrm>
            <a:off x="4739163" y="3688303"/>
            <a:ext cx="2314500" cy="5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4" name="Google Shape;204;p39"/>
          <p:cNvSpPr txBox="1">
            <a:spLocks noGrp="1"/>
          </p:cNvSpPr>
          <p:nvPr>
            <p:ph type="subTitle" idx="5"/>
          </p:nvPr>
        </p:nvSpPr>
        <p:spPr>
          <a:xfrm>
            <a:off x="2780375" y="2723513"/>
            <a:ext cx="1858800" cy="44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5" name="Google Shape;205;p39"/>
          <p:cNvSpPr txBox="1">
            <a:spLocks noGrp="1"/>
          </p:cNvSpPr>
          <p:nvPr>
            <p:ph type="subTitle" idx="6"/>
          </p:nvPr>
        </p:nvSpPr>
        <p:spPr>
          <a:xfrm>
            <a:off x="4739163" y="2651966"/>
            <a:ext cx="2314500" cy="5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6" name="Google Shape;206;p39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0"/>
          <p:cNvSpPr/>
          <p:nvPr/>
        </p:nvSpPr>
        <p:spPr>
          <a:xfrm>
            <a:off x="-100" y="3145988"/>
            <a:ext cx="9144000" cy="9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40"/>
          <p:cNvSpPr/>
          <p:nvPr/>
        </p:nvSpPr>
        <p:spPr>
          <a:xfrm>
            <a:off x="-100" y="1751338"/>
            <a:ext cx="9144000" cy="94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40"/>
          <p:cNvSpPr txBox="1">
            <a:spLocks noGrp="1"/>
          </p:cNvSpPr>
          <p:nvPr>
            <p:ph type="subTitle" idx="1"/>
          </p:nvPr>
        </p:nvSpPr>
        <p:spPr>
          <a:xfrm>
            <a:off x="1119675" y="2075938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0"/>
          <p:cNvSpPr txBox="1">
            <a:spLocks noGrp="1"/>
          </p:cNvSpPr>
          <p:nvPr>
            <p:ph type="subTitle" idx="2"/>
          </p:nvPr>
        </p:nvSpPr>
        <p:spPr>
          <a:xfrm>
            <a:off x="5157251" y="2075938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subTitle" idx="3"/>
          </p:nvPr>
        </p:nvSpPr>
        <p:spPr>
          <a:xfrm>
            <a:off x="1119675" y="34705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0"/>
          <p:cNvSpPr txBox="1">
            <a:spLocks noGrp="1"/>
          </p:cNvSpPr>
          <p:nvPr>
            <p:ph type="subTitle" idx="4"/>
          </p:nvPr>
        </p:nvSpPr>
        <p:spPr>
          <a:xfrm>
            <a:off x="5157251" y="3470575"/>
            <a:ext cx="2867100" cy="6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0"/>
          <p:cNvSpPr txBox="1">
            <a:spLocks noGrp="1"/>
          </p:cNvSpPr>
          <p:nvPr>
            <p:ph type="subTitle" idx="5"/>
          </p:nvPr>
        </p:nvSpPr>
        <p:spPr>
          <a:xfrm>
            <a:off x="1119650" y="1745638"/>
            <a:ext cx="28671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40"/>
          <p:cNvSpPr txBox="1">
            <a:spLocks noGrp="1"/>
          </p:cNvSpPr>
          <p:nvPr>
            <p:ph type="subTitle" idx="6"/>
          </p:nvPr>
        </p:nvSpPr>
        <p:spPr>
          <a:xfrm>
            <a:off x="1119650" y="3140325"/>
            <a:ext cx="28671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40"/>
          <p:cNvSpPr txBox="1">
            <a:spLocks noGrp="1"/>
          </p:cNvSpPr>
          <p:nvPr>
            <p:ph type="subTitle" idx="7"/>
          </p:nvPr>
        </p:nvSpPr>
        <p:spPr>
          <a:xfrm>
            <a:off x="5157250" y="1745638"/>
            <a:ext cx="28671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40"/>
          <p:cNvSpPr txBox="1">
            <a:spLocks noGrp="1"/>
          </p:cNvSpPr>
          <p:nvPr>
            <p:ph type="subTitle" idx="8"/>
          </p:nvPr>
        </p:nvSpPr>
        <p:spPr>
          <a:xfrm>
            <a:off x="5157250" y="3140325"/>
            <a:ext cx="28671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40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244988" y="1897175"/>
            <a:ext cx="30087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2"/>
          </p:nvPr>
        </p:nvSpPr>
        <p:spPr>
          <a:xfrm>
            <a:off x="1238525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4893617" y="1897175"/>
            <a:ext cx="3005400" cy="44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4"/>
          </p:nvPr>
        </p:nvSpPr>
        <p:spPr>
          <a:xfrm>
            <a:off x="4886911" y="2595325"/>
            <a:ext cx="3008700" cy="12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BLANK_1_1_1_1_1_2">
    <p:bg>
      <p:bgPr>
        <a:solidFill>
          <a:schemeClr val="dk2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1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41"/>
          <p:cNvSpPr txBox="1">
            <a:spLocks noGrp="1"/>
          </p:cNvSpPr>
          <p:nvPr>
            <p:ph type="subTitle" idx="1"/>
          </p:nvPr>
        </p:nvSpPr>
        <p:spPr>
          <a:xfrm>
            <a:off x="872400" y="21782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1"/>
          <p:cNvSpPr txBox="1">
            <a:spLocks noGrp="1"/>
          </p:cNvSpPr>
          <p:nvPr>
            <p:ph type="subTitle" idx="2"/>
          </p:nvPr>
        </p:nvSpPr>
        <p:spPr>
          <a:xfrm>
            <a:off x="3419271" y="21782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1"/>
          <p:cNvSpPr txBox="1">
            <a:spLocks noGrp="1"/>
          </p:cNvSpPr>
          <p:nvPr>
            <p:ph type="subTitle" idx="3"/>
          </p:nvPr>
        </p:nvSpPr>
        <p:spPr>
          <a:xfrm>
            <a:off x="2145838" y="35118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1"/>
          <p:cNvSpPr txBox="1">
            <a:spLocks noGrp="1"/>
          </p:cNvSpPr>
          <p:nvPr>
            <p:ph type="subTitle" idx="4"/>
          </p:nvPr>
        </p:nvSpPr>
        <p:spPr>
          <a:xfrm>
            <a:off x="4692709" y="3511800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1"/>
          <p:cNvSpPr txBox="1">
            <a:spLocks noGrp="1"/>
          </p:cNvSpPr>
          <p:nvPr>
            <p:ph type="subTitle" idx="5"/>
          </p:nvPr>
        </p:nvSpPr>
        <p:spPr>
          <a:xfrm>
            <a:off x="5966150" y="2178275"/>
            <a:ext cx="2305500" cy="6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1"/>
          <p:cNvSpPr txBox="1">
            <a:spLocks noGrp="1"/>
          </p:cNvSpPr>
          <p:nvPr>
            <p:ph type="subTitle" idx="6"/>
          </p:nvPr>
        </p:nvSpPr>
        <p:spPr>
          <a:xfrm>
            <a:off x="872400" y="1878725"/>
            <a:ext cx="2305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41"/>
          <p:cNvSpPr txBox="1">
            <a:spLocks noGrp="1"/>
          </p:cNvSpPr>
          <p:nvPr>
            <p:ph type="subTitle" idx="7"/>
          </p:nvPr>
        </p:nvSpPr>
        <p:spPr>
          <a:xfrm>
            <a:off x="3419275" y="1878725"/>
            <a:ext cx="2305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41"/>
          <p:cNvSpPr txBox="1">
            <a:spLocks noGrp="1"/>
          </p:cNvSpPr>
          <p:nvPr>
            <p:ph type="subTitle" idx="8"/>
          </p:nvPr>
        </p:nvSpPr>
        <p:spPr>
          <a:xfrm>
            <a:off x="5966150" y="1878725"/>
            <a:ext cx="2305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subTitle" idx="9"/>
          </p:nvPr>
        </p:nvSpPr>
        <p:spPr>
          <a:xfrm>
            <a:off x="2145850" y="3212100"/>
            <a:ext cx="2305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41"/>
          <p:cNvSpPr txBox="1">
            <a:spLocks noGrp="1"/>
          </p:cNvSpPr>
          <p:nvPr>
            <p:ph type="subTitle" idx="13"/>
          </p:nvPr>
        </p:nvSpPr>
        <p:spPr>
          <a:xfrm>
            <a:off x="4692700" y="3212100"/>
            <a:ext cx="23055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2"/>
          <p:cNvSpPr/>
          <p:nvPr/>
        </p:nvSpPr>
        <p:spPr>
          <a:xfrm>
            <a:off x="3328950" y="3221536"/>
            <a:ext cx="2486100" cy="13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2"/>
          <p:cNvSpPr/>
          <p:nvPr/>
        </p:nvSpPr>
        <p:spPr>
          <a:xfrm>
            <a:off x="5944675" y="3221536"/>
            <a:ext cx="2486100" cy="13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42"/>
          <p:cNvSpPr/>
          <p:nvPr/>
        </p:nvSpPr>
        <p:spPr>
          <a:xfrm>
            <a:off x="713225" y="3221536"/>
            <a:ext cx="2486100" cy="13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42"/>
          <p:cNvSpPr/>
          <p:nvPr/>
        </p:nvSpPr>
        <p:spPr>
          <a:xfrm>
            <a:off x="3328950" y="1658400"/>
            <a:ext cx="2486100" cy="13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42"/>
          <p:cNvSpPr/>
          <p:nvPr/>
        </p:nvSpPr>
        <p:spPr>
          <a:xfrm>
            <a:off x="5944675" y="1658400"/>
            <a:ext cx="2486100" cy="13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2"/>
          <p:cNvSpPr/>
          <p:nvPr/>
        </p:nvSpPr>
        <p:spPr>
          <a:xfrm>
            <a:off x="713225" y="1658400"/>
            <a:ext cx="2486100" cy="1377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42"/>
          <p:cNvSpPr txBox="1">
            <a:spLocks noGrp="1"/>
          </p:cNvSpPr>
          <p:nvPr>
            <p:ph type="subTitle" idx="1"/>
          </p:nvPr>
        </p:nvSpPr>
        <p:spPr>
          <a:xfrm>
            <a:off x="713225" y="1852939"/>
            <a:ext cx="2486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subTitle" idx="2"/>
          </p:nvPr>
        </p:nvSpPr>
        <p:spPr>
          <a:xfrm>
            <a:off x="713225" y="2258539"/>
            <a:ext cx="24861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subTitle" idx="3"/>
          </p:nvPr>
        </p:nvSpPr>
        <p:spPr>
          <a:xfrm>
            <a:off x="3328950" y="1852939"/>
            <a:ext cx="2486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subTitle" idx="4"/>
          </p:nvPr>
        </p:nvSpPr>
        <p:spPr>
          <a:xfrm>
            <a:off x="3328950" y="2258539"/>
            <a:ext cx="24861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subTitle" idx="5"/>
          </p:nvPr>
        </p:nvSpPr>
        <p:spPr>
          <a:xfrm>
            <a:off x="5944675" y="1852939"/>
            <a:ext cx="2486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42"/>
          <p:cNvSpPr txBox="1">
            <a:spLocks noGrp="1"/>
          </p:cNvSpPr>
          <p:nvPr>
            <p:ph type="subTitle" idx="6"/>
          </p:nvPr>
        </p:nvSpPr>
        <p:spPr>
          <a:xfrm>
            <a:off x="5944675" y="2258539"/>
            <a:ext cx="24861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5" name="Google Shape;245;p42"/>
          <p:cNvSpPr txBox="1">
            <a:spLocks noGrp="1"/>
          </p:cNvSpPr>
          <p:nvPr>
            <p:ph type="subTitle" idx="7"/>
          </p:nvPr>
        </p:nvSpPr>
        <p:spPr>
          <a:xfrm>
            <a:off x="713225" y="3416075"/>
            <a:ext cx="2486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2"/>
          <p:cNvSpPr txBox="1">
            <a:spLocks noGrp="1"/>
          </p:cNvSpPr>
          <p:nvPr>
            <p:ph type="subTitle" idx="8"/>
          </p:nvPr>
        </p:nvSpPr>
        <p:spPr>
          <a:xfrm>
            <a:off x="713225" y="3821675"/>
            <a:ext cx="24861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7" name="Google Shape;247;p42"/>
          <p:cNvSpPr txBox="1">
            <a:spLocks noGrp="1"/>
          </p:cNvSpPr>
          <p:nvPr>
            <p:ph type="subTitle" idx="9"/>
          </p:nvPr>
        </p:nvSpPr>
        <p:spPr>
          <a:xfrm>
            <a:off x="3328950" y="3416075"/>
            <a:ext cx="2486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2"/>
          <p:cNvSpPr txBox="1">
            <a:spLocks noGrp="1"/>
          </p:cNvSpPr>
          <p:nvPr>
            <p:ph type="subTitle" idx="13"/>
          </p:nvPr>
        </p:nvSpPr>
        <p:spPr>
          <a:xfrm>
            <a:off x="3328950" y="3821675"/>
            <a:ext cx="24861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9" name="Google Shape;249;p42"/>
          <p:cNvSpPr txBox="1">
            <a:spLocks noGrp="1"/>
          </p:cNvSpPr>
          <p:nvPr>
            <p:ph type="subTitle" idx="14"/>
          </p:nvPr>
        </p:nvSpPr>
        <p:spPr>
          <a:xfrm>
            <a:off x="5944675" y="3416075"/>
            <a:ext cx="24861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2"/>
          <p:cNvSpPr txBox="1">
            <a:spLocks noGrp="1"/>
          </p:cNvSpPr>
          <p:nvPr>
            <p:ph type="subTitle" idx="15"/>
          </p:nvPr>
        </p:nvSpPr>
        <p:spPr>
          <a:xfrm>
            <a:off x="5944675" y="3821675"/>
            <a:ext cx="24861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1" name="Google Shape;251;p42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_1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3"/>
          <p:cNvSpPr txBox="1">
            <a:spLocks noGrp="1"/>
          </p:cNvSpPr>
          <p:nvPr>
            <p:ph type="subTitle" idx="1"/>
          </p:nvPr>
        </p:nvSpPr>
        <p:spPr>
          <a:xfrm>
            <a:off x="3581207" y="1678400"/>
            <a:ext cx="1981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43"/>
          <p:cNvSpPr txBox="1">
            <a:spLocks noGrp="1"/>
          </p:cNvSpPr>
          <p:nvPr>
            <p:ph type="subTitle" idx="2"/>
          </p:nvPr>
        </p:nvSpPr>
        <p:spPr>
          <a:xfrm>
            <a:off x="6060025" y="1589600"/>
            <a:ext cx="2370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5" name="Google Shape;255;p43"/>
          <p:cNvSpPr txBox="1">
            <a:spLocks noGrp="1"/>
          </p:cNvSpPr>
          <p:nvPr>
            <p:ph type="subTitle" idx="3"/>
          </p:nvPr>
        </p:nvSpPr>
        <p:spPr>
          <a:xfrm>
            <a:off x="3581207" y="2163725"/>
            <a:ext cx="1981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43"/>
          <p:cNvSpPr txBox="1">
            <a:spLocks noGrp="1"/>
          </p:cNvSpPr>
          <p:nvPr>
            <p:ph type="subTitle" idx="4"/>
          </p:nvPr>
        </p:nvSpPr>
        <p:spPr>
          <a:xfrm>
            <a:off x="713375" y="2074925"/>
            <a:ext cx="2370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7" name="Google Shape;257;p43"/>
          <p:cNvSpPr txBox="1">
            <a:spLocks noGrp="1"/>
          </p:cNvSpPr>
          <p:nvPr>
            <p:ph type="subTitle" idx="5"/>
          </p:nvPr>
        </p:nvSpPr>
        <p:spPr>
          <a:xfrm>
            <a:off x="3581207" y="2649050"/>
            <a:ext cx="1981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43"/>
          <p:cNvSpPr txBox="1">
            <a:spLocks noGrp="1"/>
          </p:cNvSpPr>
          <p:nvPr>
            <p:ph type="subTitle" idx="6"/>
          </p:nvPr>
        </p:nvSpPr>
        <p:spPr>
          <a:xfrm>
            <a:off x="6060025" y="2560250"/>
            <a:ext cx="2370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9" name="Google Shape;259;p43"/>
          <p:cNvSpPr txBox="1">
            <a:spLocks noGrp="1"/>
          </p:cNvSpPr>
          <p:nvPr>
            <p:ph type="subTitle" idx="7"/>
          </p:nvPr>
        </p:nvSpPr>
        <p:spPr>
          <a:xfrm>
            <a:off x="3581207" y="3134375"/>
            <a:ext cx="1981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43"/>
          <p:cNvSpPr txBox="1">
            <a:spLocks noGrp="1"/>
          </p:cNvSpPr>
          <p:nvPr>
            <p:ph type="subTitle" idx="8"/>
          </p:nvPr>
        </p:nvSpPr>
        <p:spPr>
          <a:xfrm>
            <a:off x="713375" y="3045575"/>
            <a:ext cx="2370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1" name="Google Shape;261;p43"/>
          <p:cNvSpPr txBox="1">
            <a:spLocks noGrp="1"/>
          </p:cNvSpPr>
          <p:nvPr>
            <p:ph type="subTitle" idx="9"/>
          </p:nvPr>
        </p:nvSpPr>
        <p:spPr>
          <a:xfrm>
            <a:off x="3581207" y="3619700"/>
            <a:ext cx="1981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43"/>
          <p:cNvSpPr txBox="1">
            <a:spLocks noGrp="1"/>
          </p:cNvSpPr>
          <p:nvPr>
            <p:ph type="subTitle" idx="13"/>
          </p:nvPr>
        </p:nvSpPr>
        <p:spPr>
          <a:xfrm>
            <a:off x="6060025" y="3530900"/>
            <a:ext cx="2370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3" name="Google Shape;263;p43"/>
          <p:cNvSpPr txBox="1">
            <a:spLocks noGrp="1"/>
          </p:cNvSpPr>
          <p:nvPr>
            <p:ph type="subTitle" idx="14"/>
          </p:nvPr>
        </p:nvSpPr>
        <p:spPr>
          <a:xfrm>
            <a:off x="3581188" y="4105025"/>
            <a:ext cx="1981500" cy="4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subTitle" idx="15"/>
          </p:nvPr>
        </p:nvSpPr>
        <p:spPr>
          <a:xfrm>
            <a:off x="713375" y="4016225"/>
            <a:ext cx="2370600" cy="5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66" name="Google Shape;266;p43"/>
          <p:cNvSpPr/>
          <p:nvPr/>
        </p:nvSpPr>
        <p:spPr>
          <a:xfrm>
            <a:off x="75" y="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3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/>
          <p:nvPr/>
        </p:nvSpPr>
        <p:spPr>
          <a:xfrm>
            <a:off x="2275" y="-6400"/>
            <a:ext cx="3230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4"/>
          <p:cNvSpPr/>
          <p:nvPr/>
        </p:nvSpPr>
        <p:spPr>
          <a:xfrm>
            <a:off x="5896500" y="-6400"/>
            <a:ext cx="32475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4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title" hasCustomPrompt="1"/>
          </p:nvPr>
        </p:nvSpPr>
        <p:spPr>
          <a:xfrm>
            <a:off x="1493150" y="2113225"/>
            <a:ext cx="2964000" cy="14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10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44"/>
          <p:cNvSpPr txBox="1">
            <a:spLocks noGrp="1"/>
          </p:cNvSpPr>
          <p:nvPr>
            <p:ph type="subTitle" idx="1"/>
          </p:nvPr>
        </p:nvSpPr>
        <p:spPr>
          <a:xfrm>
            <a:off x="1493300" y="3521975"/>
            <a:ext cx="2964000" cy="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44"/>
          <p:cNvSpPr txBox="1">
            <a:spLocks noGrp="1"/>
          </p:cNvSpPr>
          <p:nvPr>
            <p:ph type="title" idx="2" hasCustomPrompt="1"/>
          </p:nvPr>
        </p:nvSpPr>
        <p:spPr>
          <a:xfrm>
            <a:off x="4686675" y="2113225"/>
            <a:ext cx="2964000" cy="14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100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74" name="Google Shape;274;p44"/>
          <p:cNvSpPr txBox="1">
            <a:spLocks noGrp="1"/>
          </p:cNvSpPr>
          <p:nvPr>
            <p:ph type="subTitle" idx="3"/>
          </p:nvPr>
        </p:nvSpPr>
        <p:spPr>
          <a:xfrm>
            <a:off x="4686825" y="3521975"/>
            <a:ext cx="2964000" cy="5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title" idx="4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7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subTitle" idx="1"/>
          </p:nvPr>
        </p:nvSpPr>
        <p:spPr>
          <a:xfrm>
            <a:off x="2088025" y="1318738"/>
            <a:ext cx="3904500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8" name="Google Shape;278;p45"/>
          <p:cNvSpPr txBox="1">
            <a:spLocks noGrp="1"/>
          </p:cNvSpPr>
          <p:nvPr>
            <p:ph type="subTitle" idx="2"/>
          </p:nvPr>
        </p:nvSpPr>
        <p:spPr>
          <a:xfrm>
            <a:off x="3002425" y="2753213"/>
            <a:ext cx="3904500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79" name="Google Shape;279;p45"/>
          <p:cNvSpPr txBox="1">
            <a:spLocks noGrp="1"/>
          </p:cNvSpPr>
          <p:nvPr>
            <p:ph type="subTitle" idx="3"/>
          </p:nvPr>
        </p:nvSpPr>
        <p:spPr>
          <a:xfrm>
            <a:off x="3916825" y="4187675"/>
            <a:ext cx="3904500" cy="3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0" name="Google Shape;280;p45"/>
          <p:cNvSpPr/>
          <p:nvPr/>
        </p:nvSpPr>
        <p:spPr>
          <a:xfrm>
            <a:off x="0" y="0"/>
            <a:ext cx="1593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title" hasCustomPrompt="1"/>
          </p:nvPr>
        </p:nvSpPr>
        <p:spPr>
          <a:xfrm>
            <a:off x="2088025" y="601525"/>
            <a:ext cx="39045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45"/>
          <p:cNvSpPr txBox="1">
            <a:spLocks noGrp="1"/>
          </p:cNvSpPr>
          <p:nvPr>
            <p:ph type="title" idx="4" hasCustomPrompt="1"/>
          </p:nvPr>
        </p:nvSpPr>
        <p:spPr>
          <a:xfrm>
            <a:off x="3002425" y="2035913"/>
            <a:ext cx="39045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83" name="Google Shape;283;p45"/>
          <p:cNvSpPr txBox="1">
            <a:spLocks noGrp="1"/>
          </p:cNvSpPr>
          <p:nvPr>
            <p:ph type="title" idx="5" hasCustomPrompt="1"/>
          </p:nvPr>
        </p:nvSpPr>
        <p:spPr>
          <a:xfrm>
            <a:off x="3916825" y="3470375"/>
            <a:ext cx="3904500" cy="7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fair Display"/>
              <a:buNone/>
              <a:defRPr sz="4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17_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/>
          <p:nvPr/>
        </p:nvSpPr>
        <p:spPr>
          <a:xfrm>
            <a:off x="3233275" y="0"/>
            <a:ext cx="59106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6"/>
          <p:cNvSpPr/>
          <p:nvPr/>
        </p:nvSpPr>
        <p:spPr>
          <a:xfrm>
            <a:off x="0" y="571500"/>
            <a:ext cx="6522300" cy="4000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46"/>
          <p:cNvSpPr txBox="1">
            <a:spLocks noGrp="1"/>
          </p:cNvSpPr>
          <p:nvPr>
            <p:ph type="title" hasCustomPrompt="1"/>
          </p:nvPr>
        </p:nvSpPr>
        <p:spPr>
          <a:xfrm>
            <a:off x="713225" y="1739563"/>
            <a:ext cx="5465400" cy="125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88" name="Google Shape;288;p46"/>
          <p:cNvSpPr txBox="1">
            <a:spLocks noGrp="1"/>
          </p:cNvSpPr>
          <p:nvPr>
            <p:ph type="subTitle" idx="1"/>
          </p:nvPr>
        </p:nvSpPr>
        <p:spPr>
          <a:xfrm>
            <a:off x="1366225" y="2997688"/>
            <a:ext cx="41595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CUSTOM_20_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>
            <a:spLocks noGrp="1"/>
          </p:cNvSpPr>
          <p:nvPr>
            <p:ph type="subTitle" idx="1"/>
          </p:nvPr>
        </p:nvSpPr>
        <p:spPr>
          <a:xfrm>
            <a:off x="5872226" y="1130950"/>
            <a:ext cx="25587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1" name="Google Shape;291;p47"/>
          <p:cNvSpPr txBox="1">
            <a:spLocks noGrp="1"/>
          </p:cNvSpPr>
          <p:nvPr>
            <p:ph type="subTitle" idx="2"/>
          </p:nvPr>
        </p:nvSpPr>
        <p:spPr>
          <a:xfrm>
            <a:off x="5872226" y="3701950"/>
            <a:ext cx="25587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2" name="Google Shape;292;p47"/>
          <p:cNvSpPr txBox="1">
            <a:spLocks noGrp="1"/>
          </p:cNvSpPr>
          <p:nvPr>
            <p:ph type="subTitle" idx="3"/>
          </p:nvPr>
        </p:nvSpPr>
        <p:spPr>
          <a:xfrm>
            <a:off x="5872226" y="2416450"/>
            <a:ext cx="2558700" cy="6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93" name="Google Shape;293;p47"/>
          <p:cNvSpPr txBox="1">
            <a:spLocks noGrp="1"/>
          </p:cNvSpPr>
          <p:nvPr>
            <p:ph type="title" hasCustomPrompt="1"/>
          </p:nvPr>
        </p:nvSpPr>
        <p:spPr>
          <a:xfrm>
            <a:off x="3421825" y="571500"/>
            <a:ext cx="2316000" cy="14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94" name="Google Shape;294;p47"/>
          <p:cNvSpPr txBox="1">
            <a:spLocks noGrp="1"/>
          </p:cNvSpPr>
          <p:nvPr>
            <p:ph type="title" idx="4" hasCustomPrompt="1"/>
          </p:nvPr>
        </p:nvSpPr>
        <p:spPr>
          <a:xfrm>
            <a:off x="3421825" y="1857000"/>
            <a:ext cx="2316000" cy="14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47"/>
          <p:cNvSpPr txBox="1">
            <a:spLocks noGrp="1"/>
          </p:cNvSpPr>
          <p:nvPr>
            <p:ph type="title" idx="5" hasCustomPrompt="1"/>
          </p:nvPr>
        </p:nvSpPr>
        <p:spPr>
          <a:xfrm>
            <a:off x="3421825" y="3142500"/>
            <a:ext cx="2316000" cy="142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Playfair Display"/>
              <a:buNone/>
              <a:defRPr sz="75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296" name="Google Shape;296;p47"/>
          <p:cNvSpPr/>
          <p:nvPr/>
        </p:nvSpPr>
        <p:spPr>
          <a:xfrm>
            <a:off x="-9100" y="0"/>
            <a:ext cx="32424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4">
  <p:cSld name="TITLE_AND_TWO_COLUMNS_1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/>
          <p:nvPr/>
        </p:nvSpPr>
        <p:spPr>
          <a:xfrm>
            <a:off x="0" y="-22125"/>
            <a:ext cx="9162000" cy="59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8"/>
          <p:cNvSpPr/>
          <p:nvPr/>
        </p:nvSpPr>
        <p:spPr>
          <a:xfrm>
            <a:off x="0" y="-35875"/>
            <a:ext cx="7152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48"/>
          <p:cNvSpPr/>
          <p:nvPr/>
        </p:nvSpPr>
        <p:spPr>
          <a:xfrm>
            <a:off x="8428800" y="-18000"/>
            <a:ext cx="715200" cy="5179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48"/>
          <p:cNvSpPr txBox="1">
            <a:spLocks noGrp="1"/>
          </p:cNvSpPr>
          <p:nvPr>
            <p:ph type="subTitle" idx="1"/>
          </p:nvPr>
        </p:nvSpPr>
        <p:spPr>
          <a:xfrm>
            <a:off x="715125" y="4002275"/>
            <a:ext cx="2265600" cy="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48"/>
          <p:cNvSpPr txBox="1">
            <a:spLocks noGrp="1"/>
          </p:cNvSpPr>
          <p:nvPr>
            <p:ph type="subTitle" idx="2"/>
          </p:nvPr>
        </p:nvSpPr>
        <p:spPr>
          <a:xfrm>
            <a:off x="3152788" y="4002275"/>
            <a:ext cx="2265600" cy="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8"/>
          <p:cNvSpPr txBox="1">
            <a:spLocks noGrp="1"/>
          </p:cNvSpPr>
          <p:nvPr>
            <p:ph type="title" hasCustomPrompt="1"/>
          </p:nvPr>
        </p:nvSpPr>
        <p:spPr>
          <a:xfrm>
            <a:off x="977775" y="1923282"/>
            <a:ext cx="17403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48"/>
          <p:cNvSpPr txBox="1">
            <a:spLocks noGrp="1"/>
          </p:cNvSpPr>
          <p:nvPr>
            <p:ph type="title" idx="3" hasCustomPrompt="1"/>
          </p:nvPr>
        </p:nvSpPr>
        <p:spPr>
          <a:xfrm>
            <a:off x="3415413" y="1923282"/>
            <a:ext cx="17403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Font typeface="Playfair Display"/>
              <a:buNone/>
              <a:defRPr sz="40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305" name="Google Shape;305;p48"/>
          <p:cNvSpPr txBox="1">
            <a:spLocks noGrp="1"/>
          </p:cNvSpPr>
          <p:nvPr>
            <p:ph type="subTitle" idx="4"/>
          </p:nvPr>
        </p:nvSpPr>
        <p:spPr>
          <a:xfrm>
            <a:off x="715125" y="1393500"/>
            <a:ext cx="22656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48"/>
          <p:cNvSpPr txBox="1">
            <a:spLocks noGrp="1"/>
          </p:cNvSpPr>
          <p:nvPr>
            <p:ph type="subTitle" idx="5"/>
          </p:nvPr>
        </p:nvSpPr>
        <p:spPr>
          <a:xfrm>
            <a:off x="3152788" y="1393500"/>
            <a:ext cx="2265600" cy="46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title" idx="6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5">
  <p:cSld name="BIG_NUMBER_1">
    <p:bg>
      <p:bgPr>
        <a:solidFill>
          <a:schemeClr val="dk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9"/>
          <p:cNvSpPr/>
          <p:nvPr/>
        </p:nvSpPr>
        <p:spPr>
          <a:xfrm>
            <a:off x="713225" y="539500"/>
            <a:ext cx="77175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9"/>
          <p:cNvSpPr txBox="1">
            <a:spLocks noGrp="1"/>
          </p:cNvSpPr>
          <p:nvPr>
            <p:ph type="title" hasCustomPrompt="1"/>
          </p:nvPr>
        </p:nvSpPr>
        <p:spPr>
          <a:xfrm>
            <a:off x="4905202" y="1543250"/>
            <a:ext cx="3194700" cy="146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t>xx%</a:t>
            </a:r>
          </a:p>
        </p:txBody>
      </p:sp>
      <p:sp>
        <p:nvSpPr>
          <p:cNvPr id="311" name="Google Shape;311;p49"/>
          <p:cNvSpPr txBox="1">
            <a:spLocks noGrp="1"/>
          </p:cNvSpPr>
          <p:nvPr>
            <p:ph type="subTitle" idx="1"/>
          </p:nvPr>
        </p:nvSpPr>
        <p:spPr>
          <a:xfrm>
            <a:off x="4905200" y="3032050"/>
            <a:ext cx="3194700" cy="56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2_1">
    <p:bg>
      <p:bgPr>
        <a:solidFill>
          <a:schemeClr val="dk2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"/>
          <p:cNvSpPr txBox="1">
            <a:spLocks noGrp="1"/>
          </p:cNvSpPr>
          <p:nvPr>
            <p:ph type="subTitle" idx="1"/>
          </p:nvPr>
        </p:nvSpPr>
        <p:spPr>
          <a:xfrm>
            <a:off x="713225" y="2576700"/>
            <a:ext cx="39045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50"/>
          <p:cNvSpPr txBox="1"/>
          <p:nvPr/>
        </p:nvSpPr>
        <p:spPr>
          <a:xfrm>
            <a:off x="5060875" y="3721805"/>
            <a:ext cx="33699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</a:t>
            </a:r>
            <a:r>
              <a:rPr lang="en" sz="1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endParaRPr sz="10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5" name="Google Shape;315;p50"/>
          <p:cNvSpPr txBox="1">
            <a:spLocks noGrp="1"/>
          </p:cNvSpPr>
          <p:nvPr>
            <p:ph type="title"/>
          </p:nvPr>
        </p:nvSpPr>
        <p:spPr>
          <a:xfrm>
            <a:off x="713225" y="1357500"/>
            <a:ext cx="39045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Playfair Display"/>
              <a:buNone/>
              <a:defRPr sz="75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Font typeface="Playfair Display"/>
              <a:buNone/>
              <a:defRPr sz="7500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>
            <a:off x="0" y="-2871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0" y="460071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_2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/>
          <p:nvPr/>
        </p:nvSpPr>
        <p:spPr>
          <a:xfrm>
            <a:off x="0" y="0"/>
            <a:ext cx="2461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1"/>
          <p:cNvSpPr/>
          <p:nvPr/>
        </p:nvSpPr>
        <p:spPr>
          <a:xfrm flipH="1">
            <a:off x="2326200" y="1459050"/>
            <a:ext cx="6817800" cy="222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2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2"/>
          <p:cNvSpPr/>
          <p:nvPr/>
        </p:nvSpPr>
        <p:spPr>
          <a:xfrm flipH="1">
            <a:off x="177" y="0"/>
            <a:ext cx="4846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52"/>
          <p:cNvSpPr/>
          <p:nvPr/>
        </p:nvSpPr>
        <p:spPr>
          <a:xfrm flipH="1">
            <a:off x="8406475" y="0"/>
            <a:ext cx="7377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5226600" y="1697150"/>
            <a:ext cx="2607600" cy="73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40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5226600" y="2393950"/>
            <a:ext cx="2607600" cy="10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/>
          <p:nvPr/>
        </p:nvSpPr>
        <p:spPr>
          <a:xfrm>
            <a:off x="0" y="0"/>
            <a:ext cx="45738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/>
          <p:nvPr/>
        </p:nvSpPr>
        <p:spPr>
          <a:xfrm>
            <a:off x="713225" y="539500"/>
            <a:ext cx="7709700" cy="4059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717150" y="1513950"/>
            <a:ext cx="7709700" cy="211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6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Playfair Display"/>
              <a:buNone/>
              <a:defRPr sz="5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713225" y="868676"/>
            <a:ext cx="49152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714050" y="1928551"/>
            <a:ext cx="4915200" cy="21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400" lvl="1" indent="-29210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 sz="1000"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 sz="1000"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 sz="1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278075" y="1257300"/>
            <a:ext cx="31527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Montserrat"/>
              <a:buNone/>
              <a:defRPr sz="25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Playfair Display"/>
              <a:buNone/>
              <a:defRPr sz="2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302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3"/>
          <p:cNvSpPr txBox="1">
            <a:spLocks noGrp="1"/>
          </p:cNvSpPr>
          <p:nvPr>
            <p:ph type="ctrTitle"/>
          </p:nvPr>
        </p:nvSpPr>
        <p:spPr>
          <a:xfrm>
            <a:off x="4526275" y="1332150"/>
            <a:ext cx="3900600" cy="158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Faculty Panel: Managing Accommodations</a:t>
            </a:r>
            <a:endParaRPr sz="3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3"/>
          <p:cNvSpPr txBox="1">
            <a:spLocks noGrp="1"/>
          </p:cNvSpPr>
          <p:nvPr>
            <p:ph type="subTitle" idx="1"/>
          </p:nvPr>
        </p:nvSpPr>
        <p:spPr>
          <a:xfrm>
            <a:off x="4389775" y="2914050"/>
            <a:ext cx="41736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Facilitated by Hannah Huey-Jones &amp; Jessica Lutz, RCPD Access Specialists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53" title="Young people work in modern office. - Credit to https://ww… | Flickr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21825"/>
            <a:ext cx="3900600" cy="249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4"/>
          <p:cNvSpPr txBox="1">
            <a:spLocks noGrp="1"/>
          </p:cNvSpPr>
          <p:nvPr>
            <p:ph type="title"/>
          </p:nvPr>
        </p:nvSpPr>
        <p:spPr>
          <a:xfrm>
            <a:off x="713250" y="608800"/>
            <a:ext cx="77175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Panelists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Google Shape;33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351" y="1154801"/>
            <a:ext cx="1725723" cy="215767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54"/>
          <p:cNvSpPr txBox="1"/>
          <p:nvPr/>
        </p:nvSpPr>
        <p:spPr>
          <a:xfrm>
            <a:off x="156813" y="3429000"/>
            <a:ext cx="2230800" cy="10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Daryl McPadden, PhD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Assistant Professor, Physics Education Research</a:t>
            </a:r>
            <a:endParaRPr sz="1500" b="1">
              <a:solidFill>
                <a:schemeClr val="dk1"/>
              </a:solidFill>
            </a:endParaRPr>
          </a:p>
        </p:txBody>
      </p:sp>
      <p:sp>
        <p:nvSpPr>
          <p:cNvPr id="336" name="Google Shape;336;p54"/>
          <p:cNvSpPr txBox="1"/>
          <p:nvPr/>
        </p:nvSpPr>
        <p:spPr>
          <a:xfrm>
            <a:off x="3456588" y="3429000"/>
            <a:ext cx="2230800" cy="10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Juliet Hess, PhD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Associate Professor,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Music Education</a:t>
            </a:r>
            <a:endParaRPr sz="1500" b="1">
              <a:solidFill>
                <a:schemeClr val="dk1"/>
              </a:solidFill>
            </a:endParaRPr>
          </a:p>
        </p:txBody>
      </p:sp>
      <p:sp>
        <p:nvSpPr>
          <p:cNvPr id="337" name="Google Shape;337;p54"/>
          <p:cNvSpPr txBox="1"/>
          <p:nvPr/>
        </p:nvSpPr>
        <p:spPr>
          <a:xfrm>
            <a:off x="6590513" y="3429000"/>
            <a:ext cx="2230800" cy="10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Dawn Burns, MFA</a:t>
            </a:r>
            <a:endParaRPr sz="1500" b="1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chemeClr val="dk1"/>
                </a:solidFill>
              </a:rPr>
              <a:t>Assistant Professor, WRAC</a:t>
            </a:r>
            <a:endParaRPr sz="1500" b="1">
              <a:solidFill>
                <a:schemeClr val="dk1"/>
              </a:solidFill>
            </a:endParaRPr>
          </a:p>
        </p:txBody>
      </p:sp>
      <p:pic>
        <p:nvPicPr>
          <p:cNvPr id="338" name="Google Shape;338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8526" y="1154800"/>
            <a:ext cx="1512825" cy="2157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49513" y="1154798"/>
            <a:ext cx="1512825" cy="2284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5"/>
          <p:cNvSpPr txBox="1">
            <a:spLocks noGrp="1"/>
          </p:cNvSpPr>
          <p:nvPr>
            <p:ph type="title" idx="2"/>
          </p:nvPr>
        </p:nvSpPr>
        <p:spPr>
          <a:xfrm>
            <a:off x="797550" y="2624050"/>
            <a:ext cx="7548900" cy="16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of us were taught inaccessible teaching practices when we started our teaching journey, simply because they were standard practices.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Was there a moment when you shifted your thinking from what you had been taught toward more accessible practices? 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Talk about your process.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6"/>
          <p:cNvSpPr txBox="1">
            <a:spLocks noGrp="1"/>
          </p:cNvSpPr>
          <p:nvPr>
            <p:ph type="title" idx="2"/>
          </p:nvPr>
        </p:nvSpPr>
        <p:spPr>
          <a:xfrm>
            <a:off x="797550" y="1320050"/>
            <a:ext cx="7548900" cy="16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you wish people knew about accessibility in education?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>
            <a:spLocks noGrp="1"/>
          </p:cNvSpPr>
          <p:nvPr>
            <p:ph type="title" idx="2"/>
          </p:nvPr>
        </p:nvSpPr>
        <p:spPr>
          <a:xfrm>
            <a:off x="1332300" y="1754700"/>
            <a:ext cx="6479400" cy="16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are some best practices you have found in terms of classroom accessibility/implementation of accommodations?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>
            <a:spLocks noGrp="1"/>
          </p:cNvSpPr>
          <p:nvPr>
            <p:ph type="title" idx="2"/>
          </p:nvPr>
        </p:nvSpPr>
        <p:spPr>
          <a:xfrm>
            <a:off x="797550" y="1754700"/>
            <a:ext cx="7548900" cy="16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can instructors do to support and act as an ally, recognizing that every student has a different relationship to their disability and have varying levels of comfort with disclosure?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9"/>
          <p:cNvSpPr txBox="1">
            <a:spLocks noGrp="1"/>
          </p:cNvSpPr>
          <p:nvPr>
            <p:ph type="title" idx="2"/>
          </p:nvPr>
        </p:nvSpPr>
        <p:spPr>
          <a:xfrm>
            <a:off x="797550" y="2028375"/>
            <a:ext cx="7548900" cy="163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Our keynote speaker, Jay Dolmage, writes about the ableism inherent in higher education. 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can we, as people working in higher education, do to seek change?</a:t>
            </a:r>
            <a:endParaRPr sz="3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0"/>
          <p:cNvSpPr txBox="1">
            <a:spLocks noGrp="1"/>
          </p:cNvSpPr>
          <p:nvPr>
            <p:ph type="title"/>
          </p:nvPr>
        </p:nvSpPr>
        <p:spPr>
          <a:xfrm>
            <a:off x="653850" y="1251025"/>
            <a:ext cx="7836300" cy="104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for attending!</a:t>
            </a:r>
            <a:endParaRPr sz="55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Green Slides by Slidesgo">
  <a:themeElements>
    <a:clrScheme name="Simple Light">
      <a:dk1>
        <a:srgbClr val="000000"/>
      </a:dk1>
      <a:lt1>
        <a:srgbClr val="FFFFFF"/>
      </a:lt1>
      <a:dk2>
        <a:srgbClr val="A6BFA5"/>
      </a:dk2>
      <a:lt2>
        <a:srgbClr val="C9D8C8"/>
      </a:lt2>
      <a:accent1>
        <a:srgbClr val="161922"/>
      </a:accent1>
      <a:accent2>
        <a:srgbClr val="FFFFFF"/>
      </a:accent2>
      <a:accent3>
        <a:srgbClr val="A6BFA5"/>
      </a:accent3>
      <a:accent4>
        <a:srgbClr val="C9D8C8"/>
      </a:accent4>
      <a:accent5>
        <a:srgbClr val="000000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On-screen Show (16:9)</PresentationFormat>
  <Paragraphs>21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Playfair Display SemiBold</vt:lpstr>
      <vt:lpstr>Montserrat</vt:lpstr>
      <vt:lpstr>Arial</vt:lpstr>
      <vt:lpstr>Roboto Condensed Light</vt:lpstr>
      <vt:lpstr>Playfair Display</vt:lpstr>
      <vt:lpstr>Minimalist Green Slides by Slidesgo</vt:lpstr>
      <vt:lpstr>Faculty Panel: Managing Accommodations</vt:lpstr>
      <vt:lpstr>Panelists</vt:lpstr>
      <vt:lpstr>Many of us were taught inaccessible teaching practices when we started our teaching journey, simply because they were standard practices.   Was there a moment when you shifted your thinking from what you had been taught toward more accessible practices?  Talk about your process.</vt:lpstr>
      <vt:lpstr>What do you wish people knew about accessibility in education?</vt:lpstr>
      <vt:lpstr>What are some best practices you have found in terms of classroom accessibility/implementation of accommodations?</vt:lpstr>
      <vt:lpstr>What can instructors do to support and act as an ally, recognizing that every student has a different relationship to their disability and have varying levels of comfort with disclosure?</vt:lpstr>
      <vt:lpstr>Our keynote speaker, Jay Dolmage, writes about the ableism inherent in higher education.   What can we, as people working in higher education, do to seek change?</vt:lpstr>
      <vt:lpstr>Thanks for attending!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Lutz, Jessica</cp:lastModifiedBy>
  <cp:revision>1</cp:revision>
  <dcterms:modified xsi:type="dcterms:W3CDTF">2024-09-04T20:17:19Z</dcterms:modified>
</cp:coreProperties>
</file>