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1" r:id="rId4"/>
    <p:sldId id="257" r:id="rId5"/>
    <p:sldId id="302" r:id="rId6"/>
    <p:sldId id="307" r:id="rId7"/>
    <p:sldId id="318" r:id="rId8"/>
    <p:sldId id="294" r:id="rId9"/>
    <p:sldId id="303" r:id="rId10"/>
    <p:sldId id="275" r:id="rId11"/>
    <p:sldId id="283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/>
    <p:restoredTop sz="50000"/>
  </p:normalViewPr>
  <p:slideViewPr>
    <p:cSldViewPr snapToObjects="1">
      <p:cViewPr varScale="1">
        <p:scale>
          <a:sx n="127" d="100"/>
          <a:sy n="127" d="100"/>
        </p:scale>
        <p:origin x="20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A190-02BA-204B-AB2A-D5017F715EF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C18C-2136-614A-AB67-755DE61D0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6B38-AED0-9F4B-9B6F-5FF1F783C6BC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DB0A-A835-0F4A-A137-35C94E04A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7zn8p" TargetMode="External"/><Relationship Id="rId2" Type="http://schemas.openxmlformats.org/officeDocument/2006/relationships/hyperlink" Target="https://www.fulcrum.org/concern/monographs/1c18dg49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yondaccommodation.wordpre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r>
              <a:rPr lang="en-US" sz="5400" b="1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Michigan State University</a:t>
            </a:r>
            <a:br>
              <a:rPr lang="en-C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Disability in Higher Education Summit</a:t>
            </a:r>
            <a:br>
              <a:rPr lang="en-CA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/>
            </a:br>
            <a:br>
              <a:rPr lang="en-US" sz="2800" dirty="0"/>
            </a:br>
            <a:r>
              <a:rPr lang="en-US" sz="2800" dirty="0"/>
              <a:t>Jay </a:t>
            </a:r>
            <a:r>
              <a:rPr lang="en-US" sz="2800" dirty="0" err="1"/>
              <a:t>Dolmage</a:t>
            </a:r>
            <a:r>
              <a:rPr lang="en-US" sz="2800" dirty="0"/>
              <a:t> (</a:t>
            </a:r>
            <a:r>
              <a:rPr lang="en-US" sz="2800" dirty="0" err="1"/>
              <a:t>dolmage@uwaterloo.ca</a:t>
            </a:r>
            <a:r>
              <a:rPr lang="en-US" sz="2800" dirty="0"/>
              <a:t>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3800" dirty="0"/>
            </a:br>
            <a:endParaRPr lang="en-US" sz="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A8E29-506C-2D4D-A10C-01B62C091751}"/>
              </a:ext>
            </a:extLst>
          </p:cNvPr>
          <p:cNvSpPr txBox="1"/>
          <p:nvPr/>
        </p:nvSpPr>
        <p:spPr>
          <a:xfrm>
            <a:off x="7481455" y="522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Universal Design For Learning:</a:t>
            </a:r>
            <a:br>
              <a:rPr lang="en-US" sz="2800" dirty="0"/>
            </a:br>
            <a:br>
              <a:rPr lang="en-US" sz="2800" dirty="0"/>
            </a:br>
            <a:r>
              <a:rPr lang="en-US" sz="2800" i="1" dirty="0"/>
              <a:t>Multiple means of representation,</a:t>
            </a:r>
            <a:r>
              <a:rPr lang="en-US" sz="2800" dirty="0"/>
              <a:t> to give learners various ways of acquiring information and knowledge;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Multiple means of expression,</a:t>
            </a:r>
            <a:r>
              <a:rPr lang="en-US" sz="2800" dirty="0"/>
              <a:t> to provide learners alternatives for demonstrating what they know;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Multiple means of engagement,</a:t>
            </a:r>
            <a:r>
              <a:rPr lang="en-US" sz="2800" dirty="0"/>
              <a:t> to tap into learners' interests, offer appropriate challenges, and increase motivation.</a:t>
            </a:r>
            <a:br>
              <a:rPr lang="en-US" sz="2800" dirty="0"/>
            </a:br>
            <a:br>
              <a:rPr lang="en-US" sz="4300" dirty="0"/>
            </a:b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1447"/>
            <a:ext cx="91440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i="1" dirty="0"/>
            </a:br>
            <a:r>
              <a:rPr lang="en-US" sz="3200" i="1" dirty="0"/>
              <a:t>Academic Ableism </a:t>
            </a:r>
            <a:r>
              <a:rPr lang="en-US" sz="3200" dirty="0"/>
              <a:t>in Open Access version here: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https://www.fulcrum.org/concern/monographs/1c18dg49d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List of Universal Design ideas for teaching: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https://bit.ly/3f7zn8p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22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1447"/>
            <a:ext cx="91440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Resources for access: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www.beyondaccommodation.wordpress.com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68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529"/>
            <a:ext cx="9144000" cy="1295400"/>
          </a:xfrm>
        </p:spPr>
        <p:txBody>
          <a:bodyPr>
            <a:normAutofit/>
          </a:bodyPr>
          <a:lstStyle/>
          <a:p>
            <a:br>
              <a:rPr lang="en-US" sz="4300" dirty="0"/>
            </a:b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04CA6-F15C-A940-AC91-FA73784FFE7C}"/>
              </a:ext>
            </a:extLst>
          </p:cNvPr>
          <p:cNvSpPr txBox="1"/>
          <p:nvPr/>
        </p:nvSpPr>
        <p:spPr>
          <a:xfrm>
            <a:off x="469755" y="260648"/>
            <a:ext cx="796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Steep Steps: Monsters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2B0CE-BB1F-7340-947E-BF84B861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97" y="1620273"/>
            <a:ext cx="7268471" cy="39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529"/>
            <a:ext cx="9144000" cy="1295400"/>
          </a:xfrm>
        </p:spPr>
        <p:txBody>
          <a:bodyPr>
            <a:normAutofit/>
          </a:bodyPr>
          <a:lstStyle/>
          <a:p>
            <a:br>
              <a:rPr lang="en-US" sz="4300" dirty="0"/>
            </a:b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04CA6-F15C-A940-AC91-FA73784FFE7C}"/>
              </a:ext>
            </a:extLst>
          </p:cNvPr>
          <p:cNvSpPr txBox="1"/>
          <p:nvPr/>
        </p:nvSpPr>
        <p:spPr>
          <a:xfrm>
            <a:off x="469755" y="260648"/>
            <a:ext cx="796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Steep Steps: Monsters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A8F1B-157E-2A44-8266-D2FCE8FF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4" y="1470929"/>
            <a:ext cx="7788583" cy="43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717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Steep Steps: </a:t>
            </a:r>
            <a:br>
              <a:rPr lang="en-US" dirty="0"/>
            </a:br>
            <a:r>
              <a:rPr lang="en-US" dirty="0"/>
              <a:t>Hannah Administration Building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F407AF-B537-1B40-B136-1A825F046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1" y="1237172"/>
            <a:ext cx="8756323" cy="52537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717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Steep Steps: </a:t>
            </a:r>
            <a:r>
              <a:rPr lang="en-US" dirty="0" err="1"/>
              <a:t>Minskoff</a:t>
            </a:r>
            <a:r>
              <a:rPr lang="en-US" dirty="0"/>
              <a:t> Pavilion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DDB290-6117-8042-8D75-9612AA386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49" y="980728"/>
            <a:ext cx="8840502" cy="5332366"/>
          </a:xfrm>
        </p:spPr>
      </p:pic>
    </p:spTree>
    <p:extLst>
      <p:ext uri="{BB962C8B-B14F-4D97-AF65-F5344CB8AC3E}">
        <p14:creationId xmlns:p14="http://schemas.microsoft.com/office/powerpoint/2010/main" val="273792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609329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Steep Steps: Worst Staircase at MSU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B764E-9324-8045-AFCE-F1559923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17"/>
            <a:ext cx="8820471" cy="13133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Retrofitting at the University of Hull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D145B-8E40-F445-BC16-5A51232C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78" y="1339236"/>
            <a:ext cx="4794538" cy="54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573" y="476672"/>
            <a:ext cx="9448800" cy="10668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Universal Design: Butterfield Hall</a:t>
            </a:r>
            <a:br>
              <a:rPr lang="en-US" sz="4800" dirty="0"/>
            </a:br>
            <a:br>
              <a:rPr lang="en-US" sz="4300" dirty="0"/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D307F-44CB-EA44-8BF2-EC68468E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1" y="1543472"/>
            <a:ext cx="8694712" cy="47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573" y="476672"/>
            <a:ext cx="9448800" cy="10668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Universal Design: Brody Hall</a:t>
            </a:r>
            <a:br>
              <a:rPr lang="en-US" sz="4800" dirty="0"/>
            </a:br>
            <a:br>
              <a:rPr lang="en-US" sz="4300" dirty="0"/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415FF-3E4C-5641-B84B-57ACD0A5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3" y="1395219"/>
            <a:ext cx="8964593" cy="49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216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Helvetica</vt:lpstr>
      <vt:lpstr>Office Theme</vt:lpstr>
      <vt:lpstr>     Michigan State University Disability in Higher Education Summit   Jay Dolmage (dolmage@uwaterloo.ca)    </vt:lpstr>
      <vt:lpstr> </vt:lpstr>
      <vt:lpstr> </vt:lpstr>
      <vt:lpstr> Steep Steps:  Hannah Administration Building </vt:lpstr>
      <vt:lpstr> Steep Steps: Minskoff Pavilion </vt:lpstr>
      <vt:lpstr> Steep Steps: Worst Staircase at MSU </vt:lpstr>
      <vt:lpstr> Retrofitting at the University of Hull </vt:lpstr>
      <vt:lpstr>Universal Design: Butterfield Hall  </vt:lpstr>
      <vt:lpstr>Universal Design: Brody Hall  </vt:lpstr>
      <vt:lpstr>Universal Design For Learning:  Multiple means of representation, to give learners various ways of acquiring information and knowledge;   Multiple means of expression, to provide learners alternatives for demonstrating what they know;   Multiple means of engagement, to tap into learners' interests, offer appropriate challenges, and increase motivation.  </vt:lpstr>
      <vt:lpstr>  Academic Ableism in Open Access version here: https://www.fulcrum.org/concern/monographs/1c18dg49d    List of Universal Design ideas for teaching: https://bit.ly/3f7zn8p </vt:lpstr>
      <vt:lpstr>  Resources for access: www.beyondaccommodation.wordpress.com  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Steep Steps, Retrofit and Universal Design:  Spaces, Economies, and Pedagogies of Disability in Higher Education  Keynote Address: “Retrofitting English Studies: When Diversity Becomes an Afterthought” Texas A&amp;M University, April 14-15 2012 Jay Dolmage (dolmage@uwaterloo.ca) </dc:title>
  <dc:creator>Jay Dolmage</dc:creator>
  <cp:lastModifiedBy>Jay Dolmage</cp:lastModifiedBy>
  <cp:revision>72</cp:revision>
  <dcterms:created xsi:type="dcterms:W3CDTF">2013-03-03T16:49:12Z</dcterms:created>
  <dcterms:modified xsi:type="dcterms:W3CDTF">2024-08-20T15:59:41Z</dcterms:modified>
</cp:coreProperties>
</file>